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8" r:id="rId2"/>
    <p:sldId id="2572" r:id="rId3"/>
    <p:sldId id="2570" r:id="rId4"/>
    <p:sldId id="2571" r:id="rId5"/>
    <p:sldId id="2569" r:id="rId6"/>
    <p:sldId id="2573" r:id="rId7"/>
    <p:sldId id="2593" r:id="rId8"/>
    <p:sldId id="2574" r:id="rId9"/>
    <p:sldId id="2575" r:id="rId10"/>
    <p:sldId id="2577" r:id="rId11"/>
    <p:sldId id="2578" r:id="rId12"/>
    <p:sldId id="2562" r:id="rId13"/>
    <p:sldId id="2579" r:id="rId14"/>
    <p:sldId id="2563" r:id="rId15"/>
    <p:sldId id="2596" r:id="rId16"/>
    <p:sldId id="2582" r:id="rId17"/>
    <p:sldId id="2580" r:id="rId18"/>
    <p:sldId id="2581" r:id="rId19"/>
    <p:sldId id="2583" r:id="rId20"/>
    <p:sldId id="2585" r:id="rId21"/>
    <p:sldId id="2584" r:id="rId22"/>
    <p:sldId id="2597" r:id="rId23"/>
    <p:sldId id="2587" r:id="rId24"/>
    <p:sldId id="2588" r:id="rId25"/>
    <p:sldId id="2589" r:id="rId26"/>
    <p:sldId id="2565" r:id="rId27"/>
    <p:sldId id="2590" r:id="rId28"/>
    <p:sldId id="2591" r:id="rId29"/>
    <p:sldId id="2594" r:id="rId30"/>
    <p:sldId id="2595" r:id="rId31"/>
    <p:sldId id="25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iders of the Lost Font – Act I: The Ancient Mysteries" id="{A5D12C99-56C8-40B8-9DA1-7BCEA4A96FE0}">
          <p14:sldIdLst>
            <p14:sldId id="2568"/>
            <p14:sldId id="2572"/>
            <p14:sldId id="2570"/>
            <p14:sldId id="2571"/>
            <p14:sldId id="2569"/>
            <p14:sldId id="2573"/>
            <p14:sldId id="2593"/>
            <p14:sldId id="2574"/>
            <p14:sldId id="2575"/>
            <p14:sldId id="2577"/>
            <p14:sldId id="2578"/>
            <p14:sldId id="2562"/>
            <p14:sldId id="2579"/>
            <p14:sldId id="2563"/>
            <p14:sldId id="2596"/>
            <p14:sldId id="2582"/>
            <p14:sldId id="2580"/>
            <p14:sldId id="2581"/>
            <p14:sldId id="2583"/>
            <p14:sldId id="2585"/>
            <p14:sldId id="2584"/>
            <p14:sldId id="2597"/>
            <p14:sldId id="2587"/>
            <p14:sldId id="2588"/>
            <p14:sldId id="2589"/>
            <p14:sldId id="2565"/>
            <p14:sldId id="2590"/>
            <p14:sldId id="2591"/>
            <p14:sldId id="2594"/>
            <p14:sldId id="2595"/>
          </p14:sldIdLst>
        </p14:section>
        <p14:section name="Conclusion" id="{B0F5032A-B2DC-4E73-86E0-3BA89F188D52}">
          <p14:sldIdLst>
            <p14:sldId id="25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400C3-FF90-414D-8598-EC16BB8F753D}" v="3033" dt="2025-08-22T13:55:47.3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7387" autoAdjust="0"/>
  </p:normalViewPr>
  <p:slideViewPr>
    <p:cSldViewPr snapToGrid="0">
      <p:cViewPr varScale="1">
        <p:scale>
          <a:sx n="74" d="100"/>
          <a:sy n="74" d="100"/>
        </p:scale>
        <p:origin x="726" y="29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Lamaster" userId="c8c5607a-f51b-487b-aa81-8c0c07c40d82" providerId="ADAL" clId="{652400C3-FF90-414D-8598-EC16BB8F753D}"/>
    <pc:docChg chg="undo custSel addSld delSld modSld sldOrd modSection">
      <pc:chgData name="Bob Lamaster" userId="c8c5607a-f51b-487b-aa81-8c0c07c40d82" providerId="ADAL" clId="{652400C3-FF90-414D-8598-EC16BB8F753D}" dt="2025-08-22T13:59:03.525" v="13066" actId="6549"/>
      <pc:docMkLst>
        <pc:docMk/>
      </pc:docMkLst>
      <pc:sldChg chg="addSp modSp del mod">
        <pc:chgData name="Bob Lamaster" userId="c8c5607a-f51b-487b-aa81-8c0c07c40d82" providerId="ADAL" clId="{652400C3-FF90-414D-8598-EC16BB8F753D}" dt="2025-08-11T20:23:30.340" v="1042" actId="2696"/>
        <pc:sldMkLst>
          <pc:docMk/>
          <pc:sldMk cId="895720616" sldId="2561"/>
        </pc:sldMkLst>
      </pc:sldChg>
      <pc:sldChg chg="modSp mod modNotesTx">
        <pc:chgData name="Bob Lamaster" userId="c8c5607a-f51b-487b-aa81-8c0c07c40d82" providerId="ADAL" clId="{652400C3-FF90-414D-8598-EC16BB8F753D}" dt="2025-08-22T13:09:30.984" v="11079" actId="20577"/>
        <pc:sldMkLst>
          <pc:docMk/>
          <pc:sldMk cId="1857491460" sldId="2562"/>
        </pc:sldMkLst>
        <pc:spChg chg="mod">
          <ac:chgData name="Bob Lamaster" userId="c8c5607a-f51b-487b-aa81-8c0c07c40d82" providerId="ADAL" clId="{652400C3-FF90-414D-8598-EC16BB8F753D}" dt="2025-08-12T20:25:34.890" v="1664" actId="20577"/>
          <ac:spMkLst>
            <pc:docMk/>
            <pc:sldMk cId="1857491460" sldId="2562"/>
            <ac:spMk id="2" creationId="{3736BDB3-59A9-2FE6-2A03-D43D8A847700}"/>
          </ac:spMkLst>
        </pc:spChg>
        <pc:spChg chg="mod">
          <ac:chgData name="Bob Lamaster" userId="c8c5607a-f51b-487b-aa81-8c0c07c40d82" providerId="ADAL" clId="{652400C3-FF90-414D-8598-EC16BB8F753D}" dt="2025-08-14T20:32:55.296" v="1907" actId="6549"/>
          <ac:spMkLst>
            <pc:docMk/>
            <pc:sldMk cId="1857491460" sldId="2562"/>
            <ac:spMk id="4" creationId="{6E29058F-1FE1-3FEF-9BCF-B17853EF17BD}"/>
          </ac:spMkLst>
        </pc:spChg>
        <pc:picChg chg="mod">
          <ac:chgData name="Bob Lamaster" userId="c8c5607a-f51b-487b-aa81-8c0c07c40d82" providerId="ADAL" clId="{652400C3-FF90-414D-8598-EC16BB8F753D}" dt="2025-08-12T20:17:35.279" v="1344" actId="14826"/>
          <ac:picMkLst>
            <pc:docMk/>
            <pc:sldMk cId="1857491460" sldId="2562"/>
            <ac:picMk id="5" creationId="{E01BF2B3-9E7A-4DC2-8D94-2D171A4B5F6E}"/>
          </ac:picMkLst>
        </pc:picChg>
      </pc:sldChg>
      <pc:sldChg chg="addSp modSp mod modNotesTx">
        <pc:chgData name="Bob Lamaster" userId="c8c5607a-f51b-487b-aa81-8c0c07c40d82" providerId="ADAL" clId="{652400C3-FF90-414D-8598-EC16BB8F753D}" dt="2025-08-22T13:13:59.870" v="11417" actId="6549"/>
        <pc:sldMkLst>
          <pc:docMk/>
          <pc:sldMk cId="1390813714" sldId="2563"/>
        </pc:sldMkLst>
        <pc:spChg chg="add mod">
          <ac:chgData name="Bob Lamaster" userId="c8c5607a-f51b-487b-aa81-8c0c07c40d82" providerId="ADAL" clId="{652400C3-FF90-414D-8598-EC16BB8F753D}" dt="2025-08-14T20:31:40.417" v="1881" actId="20577"/>
          <ac:spMkLst>
            <pc:docMk/>
            <pc:sldMk cId="1390813714" sldId="2563"/>
            <ac:spMk id="3" creationId="{20030C4A-4804-FA64-DF94-8CA85F68437F}"/>
          </ac:spMkLst>
        </pc:spChg>
        <pc:spChg chg="mod">
          <ac:chgData name="Bob Lamaster" userId="c8c5607a-f51b-487b-aa81-8c0c07c40d82" providerId="ADAL" clId="{652400C3-FF90-414D-8598-EC16BB8F753D}" dt="2025-08-14T20:31:46.661" v="1883" actId="27636"/>
          <ac:spMkLst>
            <pc:docMk/>
            <pc:sldMk cId="1390813714" sldId="2563"/>
            <ac:spMk id="4" creationId="{06C8710A-A714-6C98-5F26-0473DFDA62B5}"/>
          </ac:spMkLst>
        </pc:spChg>
        <pc:picChg chg="mod">
          <ac:chgData name="Bob Lamaster" userId="c8c5607a-f51b-487b-aa81-8c0c07c40d82" providerId="ADAL" clId="{652400C3-FF90-414D-8598-EC16BB8F753D}" dt="2025-08-15T16:20:56.810" v="3455" actId="14826"/>
          <ac:picMkLst>
            <pc:docMk/>
            <pc:sldMk cId="1390813714" sldId="2563"/>
            <ac:picMk id="5" creationId="{351488F4-BF35-49DA-A111-B6CB2A857E64}"/>
          </ac:picMkLst>
        </pc:picChg>
      </pc:sldChg>
      <pc:sldChg chg="addSp delSp modSp del mod">
        <pc:chgData name="Bob Lamaster" userId="c8c5607a-f51b-487b-aa81-8c0c07c40d82" providerId="ADAL" clId="{652400C3-FF90-414D-8598-EC16BB8F753D}" dt="2025-08-14T20:49:35.559" v="2033" actId="2696"/>
        <pc:sldMkLst>
          <pc:docMk/>
          <pc:sldMk cId="4036006808" sldId="2564"/>
        </pc:sldMkLst>
      </pc:sldChg>
      <pc:sldChg chg="addSp delSp modSp mod modAnim modNotesTx">
        <pc:chgData name="Bob Lamaster" userId="c8c5607a-f51b-487b-aa81-8c0c07c40d82" providerId="ADAL" clId="{652400C3-FF90-414D-8598-EC16BB8F753D}" dt="2025-08-22T13:52:54.222" v="13039" actId="20577"/>
        <pc:sldMkLst>
          <pc:docMk/>
          <pc:sldMk cId="904670510" sldId="2565"/>
        </pc:sldMkLst>
        <pc:spChg chg="mod">
          <ac:chgData name="Bob Lamaster" userId="c8c5607a-f51b-487b-aa81-8c0c07c40d82" providerId="ADAL" clId="{652400C3-FF90-414D-8598-EC16BB8F753D}" dt="2025-08-15T15:49:01.648" v="2485" actId="14100"/>
          <ac:spMkLst>
            <pc:docMk/>
            <pc:sldMk cId="904670510" sldId="2565"/>
            <ac:spMk id="2" creationId="{3B3F0CCE-A44B-76CA-0EBF-A3518FF0E6C2}"/>
          </ac:spMkLst>
        </pc:spChg>
        <pc:spChg chg="add mod">
          <ac:chgData name="Bob Lamaster" userId="c8c5607a-f51b-487b-aa81-8c0c07c40d82" providerId="ADAL" clId="{652400C3-FF90-414D-8598-EC16BB8F753D}" dt="2025-08-15T15:49:38.082" v="2504" actId="20577"/>
          <ac:spMkLst>
            <pc:docMk/>
            <pc:sldMk cId="904670510" sldId="2565"/>
            <ac:spMk id="3" creationId="{B414008F-608A-BB2E-47CF-CA86ABB84582}"/>
          </ac:spMkLst>
        </pc:spChg>
        <pc:spChg chg="mod">
          <ac:chgData name="Bob Lamaster" userId="c8c5607a-f51b-487b-aa81-8c0c07c40d82" providerId="ADAL" clId="{652400C3-FF90-414D-8598-EC16BB8F753D}" dt="2025-08-15T18:52:03.238" v="7029" actId="20577"/>
          <ac:spMkLst>
            <pc:docMk/>
            <pc:sldMk cId="904670510" sldId="2565"/>
            <ac:spMk id="4" creationId="{4EC6D1D3-5A41-2D2A-78B5-DB453303E679}"/>
          </ac:spMkLst>
        </pc:spChg>
        <pc:spChg chg="add">
          <ac:chgData name="Bob Lamaster" userId="c8c5607a-f51b-487b-aa81-8c0c07c40d82" providerId="ADAL" clId="{652400C3-FF90-414D-8598-EC16BB8F753D}" dt="2025-08-15T15:47:28.631" v="2454" actId="26606"/>
          <ac:spMkLst>
            <pc:docMk/>
            <pc:sldMk cId="904670510" sldId="2565"/>
            <ac:spMk id="27" creationId="{E49D7415-2F11-44C2-B6AA-13A25B6814B9}"/>
          </ac:spMkLst>
        </pc:spChg>
        <pc:picChg chg="mod">
          <ac:chgData name="Bob Lamaster" userId="c8c5607a-f51b-487b-aa81-8c0c07c40d82" providerId="ADAL" clId="{652400C3-FF90-414D-8598-EC16BB8F753D}" dt="2025-08-15T15:47:28.631" v="2454" actId="26606"/>
          <ac:picMkLst>
            <pc:docMk/>
            <pc:sldMk cId="904670510" sldId="2565"/>
            <ac:picMk id="5" creationId="{EE860978-2BF2-4C55-98C7-BB5E3023FAF9}"/>
          </ac:picMkLst>
        </pc:picChg>
        <pc:cxnChg chg="add">
          <ac:chgData name="Bob Lamaster" userId="c8c5607a-f51b-487b-aa81-8c0c07c40d82" providerId="ADAL" clId="{652400C3-FF90-414D-8598-EC16BB8F753D}" dt="2025-08-15T15:47:28.631" v="2454" actId="26606"/>
          <ac:cxnSpMkLst>
            <pc:docMk/>
            <pc:sldMk cId="904670510" sldId="2565"/>
            <ac:cxnSpMk id="25" creationId="{085AA86F-6A4D-4BCB-A045-D992CDC2959B}"/>
          </ac:cxnSpMkLst>
        </pc:cxnChg>
        <pc:cxnChg chg="add">
          <ac:chgData name="Bob Lamaster" userId="c8c5607a-f51b-487b-aa81-8c0c07c40d82" providerId="ADAL" clId="{652400C3-FF90-414D-8598-EC16BB8F753D}" dt="2025-08-15T15:47:28.631" v="2454" actId="26606"/>
          <ac:cxnSpMkLst>
            <pc:docMk/>
            <pc:sldMk cId="904670510" sldId="2565"/>
            <ac:cxnSpMk id="29" creationId="{3815BE95-1337-20E2-B2EF-5DA486F72FCB}"/>
          </ac:cxnSpMkLst>
        </pc:cxnChg>
      </pc:sldChg>
      <pc:sldChg chg="del">
        <pc:chgData name="Bob Lamaster" userId="c8c5607a-f51b-487b-aa81-8c0c07c40d82" providerId="ADAL" clId="{652400C3-FF90-414D-8598-EC16BB8F753D}" dt="2025-08-15T16:24:03.995" v="3474" actId="2696"/>
        <pc:sldMkLst>
          <pc:docMk/>
          <pc:sldMk cId="2844780761" sldId="2566"/>
        </pc:sldMkLst>
      </pc:sldChg>
      <pc:sldChg chg="addSp delSp modSp mod modTransition delAnim modAnim modNotesTx">
        <pc:chgData name="Bob Lamaster" userId="c8c5607a-f51b-487b-aa81-8c0c07c40d82" providerId="ADAL" clId="{652400C3-FF90-414D-8598-EC16BB8F753D}" dt="2025-08-22T12:47:08.782" v="9694" actId="6549"/>
        <pc:sldMkLst>
          <pc:docMk/>
          <pc:sldMk cId="1804754169" sldId="2568"/>
        </pc:sldMkLst>
        <pc:spChg chg="mod">
          <ac:chgData name="Bob Lamaster" userId="c8c5607a-f51b-487b-aa81-8c0c07c40d82" providerId="ADAL" clId="{652400C3-FF90-414D-8598-EC16BB8F753D}" dt="2025-08-21T19:36:05.587" v="9536" actId="1076"/>
          <ac:spMkLst>
            <pc:docMk/>
            <pc:sldMk cId="1804754169" sldId="2568"/>
            <ac:spMk id="2" creationId="{C152D885-7267-7E8D-7134-31872BE5740E}"/>
          </ac:spMkLst>
        </pc:spChg>
        <pc:picChg chg="add mod">
          <ac:chgData name="Bob Lamaster" userId="c8c5607a-f51b-487b-aa81-8c0c07c40d82" providerId="ADAL" clId="{652400C3-FF90-414D-8598-EC16BB8F753D}" dt="2025-08-22T12:15:54.063" v="9619"/>
          <ac:picMkLst>
            <pc:docMk/>
            <pc:sldMk cId="1804754169" sldId="2568"/>
            <ac:picMk id="3" creationId="{5FE358B7-5B3F-D512-A45E-A9585B7D99D5}"/>
          </ac:picMkLst>
        </pc:picChg>
        <pc:picChg chg="add del mod">
          <ac:chgData name="Bob Lamaster" userId="c8c5607a-f51b-487b-aa81-8c0c07c40d82" providerId="ADAL" clId="{652400C3-FF90-414D-8598-EC16BB8F753D}" dt="2025-08-22T12:35:25.917" v="9670" actId="478"/>
          <ac:picMkLst>
            <pc:docMk/>
            <pc:sldMk cId="1804754169" sldId="2568"/>
            <ac:picMk id="4" creationId="{6664B15C-957E-1655-9CE5-9EA6282156EC}"/>
          </ac:picMkLst>
        </pc:picChg>
      </pc:sldChg>
      <pc:sldChg chg="addSp modSp mod modTransition">
        <pc:chgData name="Bob Lamaster" userId="c8c5607a-f51b-487b-aa81-8c0c07c40d82" providerId="ADAL" clId="{652400C3-FF90-414D-8598-EC16BB8F753D}" dt="2025-08-22T12:27:26.959" v="9634"/>
        <pc:sldMkLst>
          <pc:docMk/>
          <pc:sldMk cId="605900438" sldId="2569"/>
        </pc:sldMkLst>
        <pc:spChg chg="add mod">
          <ac:chgData name="Bob Lamaster" userId="c8c5607a-f51b-487b-aa81-8c0c07c40d82" providerId="ADAL" clId="{652400C3-FF90-414D-8598-EC16BB8F753D}" dt="2025-08-11T19:18:44.160" v="88" actId="207"/>
          <ac:spMkLst>
            <pc:docMk/>
            <pc:sldMk cId="605900438" sldId="2569"/>
            <ac:spMk id="2" creationId="{E9F3A136-F120-F011-6B08-60D33E91F2A8}"/>
          </ac:spMkLst>
        </pc:spChg>
      </pc:sldChg>
      <pc:sldChg chg="modTransition">
        <pc:chgData name="Bob Lamaster" userId="c8c5607a-f51b-487b-aa81-8c0c07c40d82" providerId="ADAL" clId="{652400C3-FF90-414D-8598-EC16BB8F753D}" dt="2025-08-22T12:43:18.715" v="9690"/>
        <pc:sldMkLst>
          <pc:docMk/>
          <pc:sldMk cId="3620865781" sldId="2570"/>
        </pc:sldMkLst>
      </pc:sldChg>
      <pc:sldChg chg="addSp delSp modSp add mod modTransition delAnim modAnim">
        <pc:chgData name="Bob Lamaster" userId="c8c5607a-f51b-487b-aa81-8c0c07c40d82" providerId="ADAL" clId="{652400C3-FF90-414D-8598-EC16BB8F753D}" dt="2025-08-22T12:45:21.133" v="9692"/>
        <pc:sldMkLst>
          <pc:docMk/>
          <pc:sldMk cId="2361196374" sldId="2571"/>
        </pc:sldMkLst>
        <pc:spChg chg="add mod">
          <ac:chgData name="Bob Lamaster" userId="c8c5607a-f51b-487b-aa81-8c0c07c40d82" providerId="ADAL" clId="{652400C3-FF90-414D-8598-EC16BB8F753D}" dt="2025-08-11T18:55:44.837" v="31" actId="207"/>
          <ac:spMkLst>
            <pc:docMk/>
            <pc:sldMk cId="2361196374" sldId="2571"/>
            <ac:spMk id="2" creationId="{DD66A525-58EC-C70A-5F5A-2920349056BA}"/>
          </ac:spMkLst>
        </pc:spChg>
        <pc:picChg chg="mod">
          <ac:chgData name="Bob Lamaster" userId="c8c5607a-f51b-487b-aa81-8c0c07c40d82" providerId="ADAL" clId="{652400C3-FF90-414D-8598-EC16BB8F753D}" dt="2025-08-11T18:56:10.731" v="33" actId="1037"/>
          <ac:picMkLst>
            <pc:docMk/>
            <pc:sldMk cId="2361196374" sldId="2571"/>
            <ac:picMk id="3" creationId="{AD76794A-353A-D050-5290-173CD0CAF0E6}"/>
          </ac:picMkLst>
        </pc:picChg>
      </pc:sldChg>
      <pc:sldChg chg="addSp delSp modSp add del mod">
        <pc:chgData name="Bob Lamaster" userId="c8c5607a-f51b-487b-aa81-8c0c07c40d82" providerId="ADAL" clId="{652400C3-FF90-414D-8598-EC16BB8F753D}" dt="2025-08-11T18:53:31.044" v="21" actId="2696"/>
        <pc:sldMkLst>
          <pc:docMk/>
          <pc:sldMk cId="3022739540" sldId="2571"/>
        </pc:sldMkLst>
      </pc:sldChg>
      <pc:sldChg chg="addSp delSp modSp add mod modTransition delAnim modAnim">
        <pc:chgData name="Bob Lamaster" userId="c8c5607a-f51b-487b-aa81-8c0c07c40d82" providerId="ADAL" clId="{652400C3-FF90-414D-8598-EC16BB8F753D}" dt="2025-08-22T12:41:09.881" v="9687"/>
        <pc:sldMkLst>
          <pc:docMk/>
          <pc:sldMk cId="2257643910" sldId="2572"/>
        </pc:sldMkLst>
        <pc:spChg chg="mod">
          <ac:chgData name="Bob Lamaster" userId="c8c5607a-f51b-487b-aa81-8c0c07c40d82" providerId="ADAL" clId="{652400C3-FF90-414D-8598-EC16BB8F753D}" dt="2025-08-22T12:11:12.479" v="9599" actId="1076"/>
          <ac:spMkLst>
            <pc:docMk/>
            <pc:sldMk cId="2257643910" sldId="2572"/>
            <ac:spMk id="2" creationId="{98C047D4-4AAC-8E72-7F96-703D172B4561}"/>
          </ac:spMkLst>
        </pc:spChg>
        <pc:picChg chg="add del mod">
          <ac:chgData name="Bob Lamaster" userId="c8c5607a-f51b-487b-aa81-8c0c07c40d82" providerId="ADAL" clId="{652400C3-FF90-414D-8598-EC16BB8F753D}" dt="2025-08-22T12:13:57.614" v="9614" actId="478"/>
          <ac:picMkLst>
            <pc:docMk/>
            <pc:sldMk cId="2257643910" sldId="2572"/>
            <ac:picMk id="3" creationId="{28F93291-5F56-61AE-2199-D5927FEAECED}"/>
          </ac:picMkLst>
        </pc:picChg>
        <pc:picChg chg="add mod">
          <ac:chgData name="Bob Lamaster" userId="c8c5607a-f51b-487b-aa81-8c0c07c40d82" providerId="ADAL" clId="{652400C3-FF90-414D-8598-EC16BB8F753D}" dt="2025-08-22T12:35:01.272" v="9669"/>
          <ac:picMkLst>
            <pc:docMk/>
            <pc:sldMk cId="2257643910" sldId="2572"/>
            <ac:picMk id="4" creationId="{9F1866B2-96F7-62AF-F127-0E84B25F4AF9}"/>
          </ac:picMkLst>
        </pc:picChg>
        <pc:picChg chg="add mod">
          <ac:chgData name="Bob Lamaster" userId="c8c5607a-f51b-487b-aa81-8c0c07c40d82" providerId="ADAL" clId="{652400C3-FF90-414D-8598-EC16BB8F753D}" dt="2025-08-22T12:40:50.153" v="9684" actId="14100"/>
          <ac:picMkLst>
            <pc:docMk/>
            <pc:sldMk cId="2257643910" sldId="2572"/>
            <ac:picMk id="5" creationId="{FDF5044F-4810-9DC3-0CEB-95DE8DB8DB01}"/>
          </ac:picMkLst>
        </pc:picChg>
      </pc:sldChg>
      <pc:sldChg chg="addSp delSp modSp add mod modTransition modNotesTx">
        <pc:chgData name="Bob Lamaster" userId="c8c5607a-f51b-487b-aa81-8c0c07c40d82" providerId="ADAL" clId="{652400C3-FF90-414D-8598-EC16BB8F753D}" dt="2025-08-22T12:46:27.654" v="9693"/>
        <pc:sldMkLst>
          <pc:docMk/>
          <pc:sldMk cId="1009827625" sldId="2573"/>
        </pc:sldMkLst>
        <pc:picChg chg="add mod">
          <ac:chgData name="Bob Lamaster" userId="c8c5607a-f51b-487b-aa81-8c0c07c40d82" providerId="ADAL" clId="{652400C3-FF90-414D-8598-EC16BB8F753D}" dt="2025-08-11T19:32:08.394" v="191" actId="14100"/>
          <ac:picMkLst>
            <pc:docMk/>
            <pc:sldMk cId="1009827625" sldId="2573"/>
            <ac:picMk id="4" creationId="{93B99B5A-2C58-97E3-AC31-FF9A716E5F97}"/>
          </ac:picMkLst>
        </pc:picChg>
      </pc:sldChg>
      <pc:sldChg chg="addSp delSp modSp add mod modNotesTx">
        <pc:chgData name="Bob Lamaster" userId="c8c5607a-f51b-487b-aa81-8c0c07c40d82" providerId="ADAL" clId="{652400C3-FF90-414D-8598-EC16BB8F753D}" dt="2025-08-22T12:58:09.089" v="10590" actId="20577"/>
        <pc:sldMkLst>
          <pc:docMk/>
          <pc:sldMk cId="2398358689" sldId="2574"/>
        </pc:sldMkLst>
        <pc:spChg chg="add mod">
          <ac:chgData name="Bob Lamaster" userId="c8c5607a-f51b-487b-aa81-8c0c07c40d82" providerId="ADAL" clId="{652400C3-FF90-414D-8598-EC16BB8F753D}" dt="2025-08-22T12:52:49.929" v="10037" actId="1076"/>
          <ac:spMkLst>
            <pc:docMk/>
            <pc:sldMk cId="2398358689" sldId="2574"/>
            <ac:spMk id="2" creationId="{544B0DB2-9FFB-AD4F-E4E2-3ABDF731B9C8}"/>
          </ac:spMkLst>
        </pc:spChg>
        <pc:spChg chg="add mod">
          <ac:chgData name="Bob Lamaster" userId="c8c5607a-f51b-487b-aa81-8c0c07c40d82" providerId="ADAL" clId="{652400C3-FF90-414D-8598-EC16BB8F753D}" dt="2025-08-22T12:52:11.360" v="10021" actId="20577"/>
          <ac:spMkLst>
            <pc:docMk/>
            <pc:sldMk cId="2398358689" sldId="2574"/>
            <ac:spMk id="3" creationId="{1CAFAFF8-8302-A28C-C79D-E4A6DE4677B8}"/>
          </ac:spMkLst>
        </pc:spChg>
        <pc:spChg chg="add mod">
          <ac:chgData name="Bob Lamaster" userId="c8c5607a-f51b-487b-aa81-8c0c07c40d82" providerId="ADAL" clId="{652400C3-FF90-414D-8598-EC16BB8F753D}" dt="2025-08-22T12:54:57.626" v="10254" actId="6549"/>
          <ac:spMkLst>
            <pc:docMk/>
            <pc:sldMk cId="2398358689" sldId="2574"/>
            <ac:spMk id="5" creationId="{AFB89A9F-011E-D0DC-F3D5-B9F49290BFAA}"/>
          </ac:spMkLst>
        </pc:spChg>
        <pc:picChg chg="add mod">
          <ac:chgData name="Bob Lamaster" userId="c8c5607a-f51b-487b-aa81-8c0c07c40d82" providerId="ADAL" clId="{652400C3-FF90-414D-8598-EC16BB8F753D}" dt="2025-08-20T15:28:48.151" v="9480" actId="1076"/>
          <ac:picMkLst>
            <pc:docMk/>
            <pc:sldMk cId="2398358689" sldId="2574"/>
            <ac:picMk id="9" creationId="{42C3A35D-3507-5A3D-6751-B74A006B5DBD}"/>
          </ac:picMkLst>
        </pc:picChg>
        <pc:picChg chg="add mod">
          <ac:chgData name="Bob Lamaster" userId="c8c5607a-f51b-487b-aa81-8c0c07c40d82" providerId="ADAL" clId="{652400C3-FF90-414D-8598-EC16BB8F753D}" dt="2025-08-20T15:28:40.660" v="9479" actId="1076"/>
          <ac:picMkLst>
            <pc:docMk/>
            <pc:sldMk cId="2398358689" sldId="2574"/>
            <ac:picMk id="11" creationId="{9630F324-2FD9-ED62-C030-B1C40154C1E3}"/>
          </ac:picMkLst>
        </pc:picChg>
      </pc:sldChg>
      <pc:sldChg chg="addSp delSp modSp add mod addAnim delAnim setClrOvrMap modNotesTx">
        <pc:chgData name="Bob Lamaster" userId="c8c5607a-f51b-487b-aa81-8c0c07c40d82" providerId="ADAL" clId="{652400C3-FF90-414D-8598-EC16BB8F753D}" dt="2025-08-22T13:32:55.104" v="12060" actId="1076"/>
        <pc:sldMkLst>
          <pc:docMk/>
          <pc:sldMk cId="3105438196" sldId="2575"/>
        </pc:sldMkLst>
        <pc:spChg chg="add del mod">
          <ac:chgData name="Bob Lamaster" userId="c8c5607a-f51b-487b-aa81-8c0c07c40d82" providerId="ADAL" clId="{652400C3-FF90-414D-8598-EC16BB8F753D}" dt="2025-08-22T13:32:55.104" v="12060" actId="1076"/>
          <ac:spMkLst>
            <pc:docMk/>
            <pc:sldMk cId="3105438196" sldId="2575"/>
            <ac:spMk id="2" creationId="{A6E77867-EF0C-C734-AD0E-B0CDD0496DC1}"/>
          </ac:spMkLst>
        </pc:spChg>
        <pc:spChg chg="mod">
          <ac:chgData name="Bob Lamaster" userId="c8c5607a-f51b-487b-aa81-8c0c07c40d82" providerId="ADAL" clId="{652400C3-FF90-414D-8598-EC16BB8F753D}" dt="2025-08-11T20:22:56.423" v="1041" actId="26606"/>
          <ac:spMkLst>
            <pc:docMk/>
            <pc:sldMk cId="3105438196" sldId="2575"/>
            <ac:spMk id="3" creationId="{2874D431-5E2E-5BBB-248A-B43A056F6F5C}"/>
          </ac:spMkLst>
        </pc:spChg>
        <pc:spChg chg="add">
          <ac:chgData name="Bob Lamaster" userId="c8c5607a-f51b-487b-aa81-8c0c07c40d82" providerId="ADAL" clId="{652400C3-FF90-414D-8598-EC16BB8F753D}" dt="2025-08-11T20:22:56.423" v="1041" actId="26606"/>
          <ac:spMkLst>
            <pc:docMk/>
            <pc:sldMk cId="3105438196" sldId="2575"/>
            <ac:spMk id="15" creationId="{33E93247-6229-44AB-A550-739E971E690B}"/>
          </ac:spMkLst>
        </pc:spChg>
        <pc:spChg chg="add">
          <ac:chgData name="Bob Lamaster" userId="c8c5607a-f51b-487b-aa81-8c0c07c40d82" providerId="ADAL" clId="{652400C3-FF90-414D-8598-EC16BB8F753D}" dt="2025-08-11T20:22:56.423" v="1041" actId="26606"/>
          <ac:spMkLst>
            <pc:docMk/>
            <pc:sldMk cId="3105438196" sldId="2575"/>
            <ac:spMk id="17" creationId="{6BB6B482-ACCA-4938-8AEA-49D525C17221}"/>
          </ac:spMkLst>
        </pc:spChg>
        <pc:picChg chg="mod">
          <ac:chgData name="Bob Lamaster" userId="c8c5607a-f51b-487b-aa81-8c0c07c40d82" providerId="ADAL" clId="{652400C3-FF90-414D-8598-EC16BB8F753D}" dt="2025-08-11T20:22:56.423" v="1041" actId="26606"/>
          <ac:picMkLst>
            <pc:docMk/>
            <pc:sldMk cId="3105438196" sldId="2575"/>
            <ac:picMk id="7" creationId="{D8C1B7F9-8FA7-4180-1AF1-3FD54DC168DD}"/>
          </ac:picMkLst>
        </pc:picChg>
        <pc:cxnChg chg="add">
          <ac:chgData name="Bob Lamaster" userId="c8c5607a-f51b-487b-aa81-8c0c07c40d82" providerId="ADAL" clId="{652400C3-FF90-414D-8598-EC16BB8F753D}" dt="2025-08-11T20:22:56.423" v="1041" actId="26606"/>
          <ac:cxnSpMkLst>
            <pc:docMk/>
            <pc:sldMk cId="3105438196" sldId="2575"/>
            <ac:cxnSpMk id="19" creationId="{EE2E603F-4A95-4FE8-BB06-211DFD75DBEF}"/>
          </ac:cxnSpMkLst>
        </pc:cxnChg>
      </pc:sldChg>
      <pc:sldChg chg="addSp delSp modSp add del mod modTransition delAnim">
        <pc:chgData name="Bob Lamaster" userId="c8c5607a-f51b-487b-aa81-8c0c07c40d82" providerId="ADAL" clId="{652400C3-FF90-414D-8598-EC16BB8F753D}" dt="2025-08-11T20:43:27.238" v="1306" actId="2696"/>
        <pc:sldMkLst>
          <pc:docMk/>
          <pc:sldMk cId="104517067" sldId="2576"/>
        </pc:sldMkLst>
      </pc:sldChg>
      <pc:sldChg chg="addSp delSp modSp add mod modTransition setBg modAnim delDesignElem">
        <pc:chgData name="Bob Lamaster" userId="c8c5607a-f51b-487b-aa81-8c0c07c40d82" providerId="ADAL" clId="{652400C3-FF90-414D-8598-EC16BB8F753D}" dt="2025-08-15T19:10:40.829" v="7974"/>
        <pc:sldMkLst>
          <pc:docMk/>
          <pc:sldMk cId="1935673108" sldId="2577"/>
        </pc:sldMkLst>
        <pc:spChg chg="add mod ord">
          <ac:chgData name="Bob Lamaster" userId="c8c5607a-f51b-487b-aa81-8c0c07c40d82" providerId="ADAL" clId="{652400C3-FF90-414D-8598-EC16BB8F753D}" dt="2025-08-11T20:49:22.952" v="1334" actId="166"/>
          <ac:spMkLst>
            <pc:docMk/>
            <pc:sldMk cId="1935673108" sldId="2577"/>
            <ac:spMk id="6" creationId="{B4E7AE06-1D07-015A-7105-A6953BF913FF}"/>
          </ac:spMkLst>
        </pc:spChg>
        <pc:spChg chg="add mod">
          <ac:chgData name="Bob Lamaster" userId="c8c5607a-f51b-487b-aa81-8c0c07c40d82" providerId="ADAL" clId="{652400C3-FF90-414D-8598-EC16BB8F753D}" dt="2025-08-11T20:43:02.201" v="1301"/>
          <ac:spMkLst>
            <pc:docMk/>
            <pc:sldMk cId="1935673108" sldId="2577"/>
            <ac:spMk id="18" creationId="{9207D145-E501-57B6-A170-538AAAA01C4C}"/>
          </ac:spMkLst>
        </pc:spChg>
        <pc:picChg chg="add mod">
          <ac:chgData name="Bob Lamaster" userId="c8c5607a-f51b-487b-aa81-8c0c07c40d82" providerId="ADAL" clId="{652400C3-FF90-414D-8598-EC16BB8F753D}" dt="2025-08-11T20:41:48.630" v="1292"/>
          <ac:picMkLst>
            <pc:docMk/>
            <pc:sldMk cId="1935673108" sldId="2577"/>
            <ac:picMk id="3" creationId="{B926CB62-4459-3D23-048C-1684D2652C1D}"/>
          </ac:picMkLst>
        </pc:picChg>
        <pc:picChg chg="add mod">
          <ac:chgData name="Bob Lamaster" userId="c8c5607a-f51b-487b-aa81-8c0c07c40d82" providerId="ADAL" clId="{652400C3-FF90-414D-8598-EC16BB8F753D}" dt="2025-08-14T20:07:06.886" v="1796"/>
          <ac:picMkLst>
            <pc:docMk/>
            <pc:sldMk cId="1935673108" sldId="2577"/>
            <ac:picMk id="4" creationId="{FF148C6E-317C-5937-62DD-E3205E38AC5C}"/>
          </ac:picMkLst>
        </pc:picChg>
        <pc:picChg chg="add mod">
          <ac:chgData name="Bob Lamaster" userId="c8c5607a-f51b-487b-aa81-8c0c07c40d82" providerId="ADAL" clId="{652400C3-FF90-414D-8598-EC16BB8F753D}" dt="2025-08-11T20:48:29.072" v="1329" actId="1076"/>
          <ac:picMkLst>
            <pc:docMk/>
            <pc:sldMk cId="1935673108" sldId="2577"/>
            <ac:picMk id="9" creationId="{CC084076-DF12-BB0A-443C-C4898E514286}"/>
          </ac:picMkLst>
        </pc:picChg>
        <pc:cxnChg chg="add mod">
          <ac:chgData name="Bob Lamaster" userId="c8c5607a-f51b-487b-aa81-8c0c07c40d82" providerId="ADAL" clId="{652400C3-FF90-414D-8598-EC16BB8F753D}" dt="2025-08-11T20:42:17.473" v="1294"/>
          <ac:cxnSpMkLst>
            <pc:docMk/>
            <pc:sldMk cId="1935673108" sldId="2577"/>
            <ac:cxnSpMk id="5" creationId="{702DCFFC-12EC-97BE-CD3F-68CAA757F932}"/>
          </ac:cxnSpMkLst>
        </pc:cxnChg>
        <pc:cxnChg chg="add mod ord">
          <ac:chgData name="Bob Lamaster" userId="c8c5607a-f51b-487b-aa81-8c0c07c40d82" providerId="ADAL" clId="{652400C3-FF90-414D-8598-EC16BB8F753D}" dt="2025-08-11T20:49:59.842" v="1338" actId="171"/>
          <ac:cxnSpMkLst>
            <pc:docMk/>
            <pc:sldMk cId="1935673108" sldId="2577"/>
            <ac:cxnSpMk id="7" creationId="{BD07846C-BD53-E800-697A-ED59836E243F}"/>
          </ac:cxnSpMkLst>
        </pc:cxnChg>
        <pc:cxnChg chg="add mod ord">
          <ac:chgData name="Bob Lamaster" userId="c8c5607a-f51b-487b-aa81-8c0c07c40d82" providerId="ADAL" clId="{652400C3-FF90-414D-8598-EC16BB8F753D}" dt="2025-08-11T20:50:18.853" v="1341" actId="171"/>
          <ac:cxnSpMkLst>
            <pc:docMk/>
            <pc:sldMk cId="1935673108" sldId="2577"/>
            <ac:cxnSpMk id="11" creationId="{28F63598-57A0-489B-CA7C-02400CC0F039}"/>
          </ac:cxnSpMkLst>
        </pc:cxnChg>
      </pc:sldChg>
      <pc:sldChg chg="addSp delSp modSp add mod modTransition modNotesTx">
        <pc:chgData name="Bob Lamaster" userId="c8c5607a-f51b-487b-aa81-8c0c07c40d82" providerId="ADAL" clId="{652400C3-FF90-414D-8598-EC16BB8F753D}" dt="2025-08-22T13:08:15.336" v="11027" actId="20577"/>
        <pc:sldMkLst>
          <pc:docMk/>
          <pc:sldMk cId="1898178365" sldId="2578"/>
        </pc:sldMkLst>
        <pc:picChg chg="add mod">
          <ac:chgData name="Bob Lamaster" userId="c8c5607a-f51b-487b-aa81-8c0c07c40d82" providerId="ADAL" clId="{652400C3-FF90-414D-8598-EC16BB8F753D}" dt="2025-08-14T20:12:32.294" v="1805" actId="1076"/>
          <ac:picMkLst>
            <pc:docMk/>
            <pc:sldMk cId="1898178365" sldId="2578"/>
            <ac:picMk id="8" creationId="{9CE3DD89-E5AA-7814-BAD3-707957E91DF9}"/>
          </ac:picMkLst>
        </pc:picChg>
        <pc:picChg chg="add mod">
          <ac:chgData name="Bob Lamaster" userId="c8c5607a-f51b-487b-aa81-8c0c07c40d82" providerId="ADAL" clId="{652400C3-FF90-414D-8598-EC16BB8F753D}" dt="2025-08-11T20:47:26.076" v="1327" actId="1076"/>
          <ac:picMkLst>
            <pc:docMk/>
            <pc:sldMk cId="1898178365" sldId="2578"/>
            <ac:picMk id="13" creationId="{7E12C291-26AA-8111-A976-423BDE32A7EA}"/>
          </ac:picMkLst>
        </pc:picChg>
        <pc:cxnChg chg="add mod">
          <ac:chgData name="Bob Lamaster" userId="c8c5607a-f51b-487b-aa81-8c0c07c40d82" providerId="ADAL" clId="{652400C3-FF90-414D-8598-EC16BB8F753D}" dt="2025-08-11T20:45:34.106" v="1322" actId="14100"/>
          <ac:cxnSpMkLst>
            <pc:docMk/>
            <pc:sldMk cId="1898178365" sldId="2578"/>
            <ac:cxnSpMk id="4" creationId="{C7C54A57-5DA4-4C96-7EF0-9CAF4F792A6E}"/>
          </ac:cxnSpMkLst>
        </pc:cxnChg>
        <pc:cxnChg chg="ord">
          <ac:chgData name="Bob Lamaster" userId="c8c5607a-f51b-487b-aa81-8c0c07c40d82" providerId="ADAL" clId="{652400C3-FF90-414D-8598-EC16BB8F753D}" dt="2025-08-11T20:50:37.269" v="1343" actId="171"/>
          <ac:cxnSpMkLst>
            <pc:docMk/>
            <pc:sldMk cId="1898178365" sldId="2578"/>
            <ac:cxnSpMk id="7" creationId="{C59C07BC-691A-53E0-6013-479EECD8E94E}"/>
          </ac:cxnSpMkLst>
        </pc:cxnChg>
        <pc:cxnChg chg="ord">
          <ac:chgData name="Bob Lamaster" userId="c8c5607a-f51b-487b-aa81-8c0c07c40d82" providerId="ADAL" clId="{652400C3-FF90-414D-8598-EC16BB8F753D}" dt="2025-08-11T20:50:30.678" v="1342" actId="171"/>
          <ac:cxnSpMkLst>
            <pc:docMk/>
            <pc:sldMk cId="1898178365" sldId="2578"/>
            <ac:cxnSpMk id="11" creationId="{9DFDAE92-5B4A-73C7-D590-C7D9FF1DC0DA}"/>
          </ac:cxnSpMkLst>
        </pc:cxnChg>
      </pc:sldChg>
      <pc:sldChg chg="addSp modSp add mod modNotesTx">
        <pc:chgData name="Bob Lamaster" userId="c8c5607a-f51b-487b-aa81-8c0c07c40d82" providerId="ADAL" clId="{652400C3-FF90-414D-8598-EC16BB8F753D}" dt="2025-08-22T13:10:28.357" v="11152" actId="20577"/>
        <pc:sldMkLst>
          <pc:docMk/>
          <pc:sldMk cId="1422023310" sldId="2579"/>
        </pc:sldMkLst>
        <pc:spChg chg="mod">
          <ac:chgData name="Bob Lamaster" userId="c8c5607a-f51b-487b-aa81-8c0c07c40d82" providerId="ADAL" clId="{652400C3-FF90-414D-8598-EC16BB8F753D}" dt="2025-08-12T20:25:11.109" v="1636" actId="20577"/>
          <ac:spMkLst>
            <pc:docMk/>
            <pc:sldMk cId="1422023310" sldId="2579"/>
            <ac:spMk id="2" creationId="{5DBD0DE1-BFF8-6E25-E414-AEB3A1A6E2A2}"/>
          </ac:spMkLst>
        </pc:spChg>
        <pc:spChg chg="add mod">
          <ac:chgData name="Bob Lamaster" userId="c8c5607a-f51b-487b-aa81-8c0c07c40d82" providerId="ADAL" clId="{652400C3-FF90-414D-8598-EC16BB8F753D}" dt="2025-08-14T20:24:02.730" v="1849" actId="20577"/>
          <ac:spMkLst>
            <pc:docMk/>
            <pc:sldMk cId="1422023310" sldId="2579"/>
            <ac:spMk id="6" creationId="{7824276B-8738-2A0F-9B3A-CB9DFA771BD2}"/>
          </ac:spMkLst>
        </pc:spChg>
        <pc:picChg chg="add">
          <ac:chgData name="Bob Lamaster" userId="c8c5607a-f51b-487b-aa81-8c0c07c40d82" providerId="ADAL" clId="{652400C3-FF90-414D-8598-EC16BB8F753D}" dt="2025-08-12T20:26:28.784" v="1665"/>
          <ac:picMkLst>
            <pc:docMk/>
            <pc:sldMk cId="1422023310" sldId="2579"/>
            <ac:picMk id="3" creationId="{001D98A8-F81E-3813-A0B7-94654E6749AB}"/>
          </ac:picMkLst>
        </pc:picChg>
        <pc:picChg chg="add mod">
          <ac:chgData name="Bob Lamaster" userId="c8c5607a-f51b-487b-aa81-8c0c07c40d82" providerId="ADAL" clId="{652400C3-FF90-414D-8598-EC16BB8F753D}" dt="2025-08-14T20:23:19.106" v="1809" actId="1076"/>
          <ac:picMkLst>
            <pc:docMk/>
            <pc:sldMk cId="1422023310" sldId="2579"/>
            <ac:picMk id="8" creationId="{DE1AB9FC-8082-8000-5944-630F32EC322A}"/>
          </ac:picMkLst>
        </pc:picChg>
        <pc:picChg chg="add mod">
          <ac:chgData name="Bob Lamaster" userId="c8c5607a-f51b-487b-aa81-8c0c07c40d82" providerId="ADAL" clId="{652400C3-FF90-414D-8598-EC16BB8F753D}" dt="2025-08-14T20:23:47.702" v="1814" actId="14100"/>
          <ac:picMkLst>
            <pc:docMk/>
            <pc:sldMk cId="1422023310" sldId="2579"/>
            <ac:picMk id="11" creationId="{F7F43730-3AAC-2767-DBB7-3AFD6FD05950}"/>
          </ac:picMkLst>
        </pc:picChg>
        <pc:cxnChg chg="add mod">
          <ac:chgData name="Bob Lamaster" userId="c8c5607a-f51b-487b-aa81-8c0c07c40d82" providerId="ADAL" clId="{652400C3-FF90-414D-8598-EC16BB8F753D}" dt="2025-08-14T20:25:52.303" v="1857" actId="1582"/>
          <ac:cxnSpMkLst>
            <pc:docMk/>
            <pc:sldMk cId="1422023310" sldId="2579"/>
            <ac:cxnSpMk id="15" creationId="{798E678A-5688-3D8E-B101-46F68B2B5576}"/>
          </ac:cxnSpMkLst>
        </pc:cxnChg>
        <pc:cxnChg chg="add mod">
          <ac:chgData name="Bob Lamaster" userId="c8c5607a-f51b-487b-aa81-8c0c07c40d82" providerId="ADAL" clId="{652400C3-FF90-414D-8598-EC16BB8F753D}" dt="2025-08-14T20:25:40.007" v="1856" actId="1582"/>
          <ac:cxnSpMkLst>
            <pc:docMk/>
            <pc:sldMk cId="1422023310" sldId="2579"/>
            <ac:cxnSpMk id="20" creationId="{6CBACC0F-0F44-F56E-43D6-0068893A84FC}"/>
          </ac:cxnSpMkLst>
        </pc:cxnChg>
      </pc:sldChg>
      <pc:sldChg chg="addSp delSp modSp add mod ord modTransition modAnim">
        <pc:chgData name="Bob Lamaster" userId="c8c5607a-f51b-487b-aa81-8c0c07c40d82" providerId="ADAL" clId="{652400C3-FF90-414D-8598-EC16BB8F753D}" dt="2025-08-15T19:10:29.865" v="7973"/>
        <pc:sldMkLst>
          <pc:docMk/>
          <pc:sldMk cId="3730512250" sldId="2580"/>
        </pc:sldMkLst>
        <pc:picChg chg="add mod">
          <ac:chgData name="Bob Lamaster" userId="c8c5607a-f51b-487b-aa81-8c0c07c40d82" providerId="ADAL" clId="{652400C3-FF90-414D-8598-EC16BB8F753D}" dt="2025-08-14T20:35:24.069" v="1921" actId="14100"/>
          <ac:picMkLst>
            <pc:docMk/>
            <pc:sldMk cId="3730512250" sldId="2580"/>
            <ac:picMk id="9" creationId="{AD09D30E-DEBF-9A95-1457-A8152C2D6897}"/>
          </ac:picMkLst>
        </pc:picChg>
        <pc:picChg chg="add mod">
          <ac:chgData name="Bob Lamaster" userId="c8c5607a-f51b-487b-aa81-8c0c07c40d82" providerId="ADAL" clId="{652400C3-FF90-414D-8598-EC16BB8F753D}" dt="2025-08-14T20:35:48.383" v="1923" actId="1076"/>
          <ac:picMkLst>
            <pc:docMk/>
            <pc:sldMk cId="3730512250" sldId="2580"/>
            <ac:picMk id="10" creationId="{0D34D7CE-C797-A908-708C-7250A742BCDA}"/>
          </ac:picMkLst>
        </pc:picChg>
        <pc:picChg chg="add mod">
          <ac:chgData name="Bob Lamaster" userId="c8c5607a-f51b-487b-aa81-8c0c07c40d82" providerId="ADAL" clId="{652400C3-FF90-414D-8598-EC16BB8F753D}" dt="2025-08-14T20:36:33.246" v="1931" actId="1076"/>
          <ac:picMkLst>
            <pc:docMk/>
            <pc:sldMk cId="3730512250" sldId="2580"/>
            <ac:picMk id="12" creationId="{2A0814BD-8383-0AB0-48AC-277DD553353A}"/>
          </ac:picMkLst>
        </pc:picChg>
        <pc:picChg chg="add mod">
          <ac:chgData name="Bob Lamaster" userId="c8c5607a-f51b-487b-aa81-8c0c07c40d82" providerId="ADAL" clId="{652400C3-FF90-414D-8598-EC16BB8F753D}" dt="2025-08-14T20:37:05.295" v="1935" actId="1076"/>
          <ac:picMkLst>
            <pc:docMk/>
            <pc:sldMk cId="3730512250" sldId="2580"/>
            <ac:picMk id="14" creationId="{EDDD8B4F-C091-C234-AF1C-2320AC0575F9}"/>
          </ac:picMkLst>
        </pc:picChg>
        <pc:picChg chg="add mod">
          <ac:chgData name="Bob Lamaster" userId="c8c5607a-f51b-487b-aa81-8c0c07c40d82" providerId="ADAL" clId="{652400C3-FF90-414D-8598-EC16BB8F753D}" dt="2025-08-14T20:41:54.903" v="1986"/>
          <ac:picMkLst>
            <pc:docMk/>
            <pc:sldMk cId="3730512250" sldId="2580"/>
            <ac:picMk id="16" creationId="{4A601B3B-BC94-2DA1-89A1-6D96E8EE56A4}"/>
          </ac:picMkLst>
        </pc:picChg>
      </pc:sldChg>
      <pc:sldChg chg="addSp delSp modSp add mod modTransition modNotesTx">
        <pc:chgData name="Bob Lamaster" userId="c8c5607a-f51b-487b-aa81-8c0c07c40d82" providerId="ADAL" clId="{652400C3-FF90-414D-8598-EC16BB8F753D}" dt="2025-08-22T13:21:28.875" v="11653" actId="20577"/>
        <pc:sldMkLst>
          <pc:docMk/>
          <pc:sldMk cId="3202397361" sldId="2581"/>
        </pc:sldMkLst>
        <pc:picChg chg="add mod">
          <ac:chgData name="Bob Lamaster" userId="c8c5607a-f51b-487b-aa81-8c0c07c40d82" providerId="ADAL" clId="{652400C3-FF90-414D-8598-EC16BB8F753D}" dt="2025-08-14T20:39:38.477" v="1956" actId="1076"/>
          <ac:picMkLst>
            <pc:docMk/>
            <pc:sldMk cId="3202397361" sldId="2581"/>
            <ac:picMk id="15" creationId="{0352DBBB-00D8-ABE1-86AA-C3E06AE13E2F}"/>
          </ac:picMkLst>
        </pc:picChg>
        <pc:picChg chg="add mod">
          <ac:chgData name="Bob Lamaster" userId="c8c5607a-f51b-487b-aa81-8c0c07c40d82" providerId="ADAL" clId="{652400C3-FF90-414D-8598-EC16BB8F753D}" dt="2025-08-14T20:38:17.362" v="1941" actId="1076"/>
          <ac:picMkLst>
            <pc:docMk/>
            <pc:sldMk cId="3202397361" sldId="2581"/>
            <ac:picMk id="16" creationId="{1103C8AD-E19F-6F67-9399-7D0E61F9D5AE}"/>
          </ac:picMkLst>
        </pc:picChg>
        <pc:picChg chg="add mod">
          <ac:chgData name="Bob Lamaster" userId="c8c5607a-f51b-487b-aa81-8c0c07c40d82" providerId="ADAL" clId="{652400C3-FF90-414D-8598-EC16BB8F753D}" dt="2025-08-14T20:39:42.021" v="1957" actId="1076"/>
          <ac:picMkLst>
            <pc:docMk/>
            <pc:sldMk cId="3202397361" sldId="2581"/>
            <ac:picMk id="17" creationId="{BA9D7740-255D-2969-C3B8-5967A529FEDD}"/>
          </ac:picMkLst>
        </pc:picChg>
      </pc:sldChg>
      <pc:sldChg chg="add ord modTransition">
        <pc:chgData name="Bob Lamaster" userId="c8c5607a-f51b-487b-aa81-8c0c07c40d82" providerId="ADAL" clId="{652400C3-FF90-414D-8598-EC16BB8F753D}" dt="2025-08-14T20:46:56.189" v="2000"/>
        <pc:sldMkLst>
          <pc:docMk/>
          <pc:sldMk cId="1207555102" sldId="2582"/>
        </pc:sldMkLst>
      </pc:sldChg>
      <pc:sldChg chg="modSp add mod ord modNotesTx">
        <pc:chgData name="Bob Lamaster" userId="c8c5607a-f51b-487b-aa81-8c0c07c40d82" providerId="ADAL" clId="{652400C3-FF90-414D-8598-EC16BB8F753D}" dt="2025-08-22T13:22:33.178" v="11712" actId="6549"/>
        <pc:sldMkLst>
          <pc:docMk/>
          <pc:sldMk cId="3794192711" sldId="2583"/>
        </pc:sldMkLst>
        <pc:spChg chg="mod">
          <ac:chgData name="Bob Lamaster" userId="c8c5607a-f51b-487b-aa81-8c0c07c40d82" providerId="ADAL" clId="{652400C3-FF90-414D-8598-EC16BB8F753D}" dt="2025-08-14T20:54:37.083" v="2323" actId="20577"/>
          <ac:spMkLst>
            <pc:docMk/>
            <pc:sldMk cId="3794192711" sldId="2583"/>
            <ac:spMk id="4" creationId="{159ACE75-1214-C974-EFF4-05C240F12D4C}"/>
          </ac:spMkLst>
        </pc:spChg>
      </pc:sldChg>
      <pc:sldChg chg="modSp add mod ord modNotesTx">
        <pc:chgData name="Bob Lamaster" userId="c8c5607a-f51b-487b-aa81-8c0c07c40d82" providerId="ADAL" clId="{652400C3-FF90-414D-8598-EC16BB8F753D}" dt="2025-08-22T13:28:56.078" v="12039" actId="20577"/>
        <pc:sldMkLst>
          <pc:docMk/>
          <pc:sldMk cId="2294237016" sldId="2584"/>
        </pc:sldMkLst>
        <pc:spChg chg="mod">
          <ac:chgData name="Bob Lamaster" userId="c8c5607a-f51b-487b-aa81-8c0c07c40d82" providerId="ADAL" clId="{652400C3-FF90-414D-8598-EC16BB8F753D}" dt="2025-08-14T20:55:15.707" v="2348" actId="20577"/>
          <ac:spMkLst>
            <pc:docMk/>
            <pc:sldMk cId="2294237016" sldId="2584"/>
            <ac:spMk id="2" creationId="{069ECB77-886F-9ED8-80B2-2C1B71BF33D4}"/>
          </ac:spMkLst>
        </pc:spChg>
        <pc:spChg chg="mod">
          <ac:chgData name="Bob Lamaster" userId="c8c5607a-f51b-487b-aa81-8c0c07c40d82" providerId="ADAL" clId="{652400C3-FF90-414D-8598-EC16BB8F753D}" dt="2025-08-14T20:50:40.709" v="2038"/>
          <ac:spMkLst>
            <pc:docMk/>
            <pc:sldMk cId="2294237016" sldId="2584"/>
            <ac:spMk id="4" creationId="{5686D0B2-7A7E-16F9-B065-AB75C587B6ED}"/>
          </ac:spMkLst>
        </pc:spChg>
        <pc:picChg chg="mod">
          <ac:chgData name="Bob Lamaster" userId="c8c5607a-f51b-487b-aa81-8c0c07c40d82" providerId="ADAL" clId="{652400C3-FF90-414D-8598-EC16BB8F753D}" dt="2025-08-15T16:21:25.084" v="3456" actId="14826"/>
          <ac:picMkLst>
            <pc:docMk/>
            <pc:sldMk cId="2294237016" sldId="2584"/>
            <ac:picMk id="5" creationId="{DCFBDA7D-E0EA-B860-555B-E26A2CD42132}"/>
          </ac:picMkLst>
        </pc:picChg>
      </pc:sldChg>
      <pc:sldChg chg="addSp modSp add mod modNotesTx">
        <pc:chgData name="Bob Lamaster" userId="c8c5607a-f51b-487b-aa81-8c0c07c40d82" providerId="ADAL" clId="{652400C3-FF90-414D-8598-EC16BB8F753D}" dt="2025-08-22T13:24:04.202" v="11763" actId="20577"/>
        <pc:sldMkLst>
          <pc:docMk/>
          <pc:sldMk cId="2446127178" sldId="2585"/>
        </pc:sldMkLst>
        <pc:picChg chg="add">
          <ac:chgData name="Bob Lamaster" userId="c8c5607a-f51b-487b-aa81-8c0c07c40d82" providerId="ADAL" clId="{652400C3-FF90-414D-8598-EC16BB8F753D}" dt="2025-08-14T20:59:51.176" v="2351"/>
          <ac:picMkLst>
            <pc:docMk/>
            <pc:sldMk cId="2446127178" sldId="2585"/>
            <ac:picMk id="3" creationId="{CE2EBFF3-3D4D-87B6-D6A1-9ED7A966304F}"/>
          </ac:picMkLst>
        </pc:picChg>
        <pc:picChg chg="add mod">
          <ac:chgData name="Bob Lamaster" userId="c8c5607a-f51b-487b-aa81-8c0c07c40d82" providerId="ADAL" clId="{652400C3-FF90-414D-8598-EC16BB8F753D}" dt="2025-08-14T21:02:00.666" v="2355" actId="1076"/>
          <ac:picMkLst>
            <pc:docMk/>
            <pc:sldMk cId="2446127178" sldId="2585"/>
            <ac:picMk id="7" creationId="{E4266115-F4B1-1A0D-5040-46588D00F416}"/>
          </ac:picMkLst>
        </pc:picChg>
      </pc:sldChg>
      <pc:sldChg chg="addSp modSp add del mod">
        <pc:chgData name="Bob Lamaster" userId="c8c5607a-f51b-487b-aa81-8c0c07c40d82" providerId="ADAL" clId="{652400C3-FF90-414D-8598-EC16BB8F753D}" dt="2025-08-15T15:50:34.714" v="2505" actId="2696"/>
        <pc:sldMkLst>
          <pc:docMk/>
          <pc:sldMk cId="1854980025" sldId="2586"/>
        </pc:sldMkLst>
      </pc:sldChg>
      <pc:sldChg chg="add ord modTransition">
        <pc:chgData name="Bob Lamaster" userId="c8c5607a-f51b-487b-aa81-8c0c07c40d82" providerId="ADAL" clId="{652400C3-FF90-414D-8598-EC16BB8F753D}" dt="2025-08-15T11:47:22.609" v="2388"/>
        <pc:sldMkLst>
          <pc:docMk/>
          <pc:sldMk cId="1109784095" sldId="2587"/>
        </pc:sldMkLst>
      </pc:sldChg>
      <pc:sldChg chg="addSp modSp add mod modTransition modAnim">
        <pc:chgData name="Bob Lamaster" userId="c8c5607a-f51b-487b-aa81-8c0c07c40d82" providerId="ADAL" clId="{652400C3-FF90-414D-8598-EC16BB8F753D}" dt="2025-08-15T19:10:18.446" v="7972"/>
        <pc:sldMkLst>
          <pc:docMk/>
          <pc:sldMk cId="3482747164" sldId="2588"/>
        </pc:sldMkLst>
        <pc:picChg chg="add mod">
          <ac:chgData name="Bob Lamaster" userId="c8c5607a-f51b-487b-aa81-8c0c07c40d82" providerId="ADAL" clId="{652400C3-FF90-414D-8598-EC16BB8F753D}" dt="2025-08-15T11:46:12.483" v="2382" actId="1076"/>
          <ac:picMkLst>
            <pc:docMk/>
            <pc:sldMk cId="3482747164" sldId="2588"/>
            <ac:picMk id="14" creationId="{942AA9C0-BD81-766E-3CF2-58198074321A}"/>
          </ac:picMkLst>
        </pc:picChg>
        <pc:picChg chg="add mod">
          <ac:chgData name="Bob Lamaster" userId="c8c5607a-f51b-487b-aa81-8c0c07c40d82" providerId="ADAL" clId="{652400C3-FF90-414D-8598-EC16BB8F753D}" dt="2025-08-14T21:06:17.682" v="2368" actId="1076"/>
          <ac:picMkLst>
            <pc:docMk/>
            <pc:sldMk cId="3482747164" sldId="2588"/>
            <ac:picMk id="20" creationId="{4994803F-EECD-8013-80D5-C417492EF334}"/>
          </ac:picMkLst>
        </pc:picChg>
        <pc:picChg chg="add mod">
          <ac:chgData name="Bob Lamaster" userId="c8c5607a-f51b-487b-aa81-8c0c07c40d82" providerId="ADAL" clId="{652400C3-FF90-414D-8598-EC16BB8F753D}" dt="2025-08-15T11:46:38.966" v="2384" actId="1076"/>
          <ac:picMkLst>
            <pc:docMk/>
            <pc:sldMk cId="3482747164" sldId="2588"/>
            <ac:picMk id="21" creationId="{533FECA3-2F34-560B-BFEF-2FDD2E278377}"/>
          </ac:picMkLst>
        </pc:picChg>
        <pc:picChg chg="add mod">
          <ac:chgData name="Bob Lamaster" userId="c8c5607a-f51b-487b-aa81-8c0c07c40d82" providerId="ADAL" clId="{652400C3-FF90-414D-8598-EC16BB8F753D}" dt="2025-08-15T11:50:45.547" v="2413"/>
          <ac:picMkLst>
            <pc:docMk/>
            <pc:sldMk cId="3482747164" sldId="2588"/>
            <ac:picMk id="22" creationId="{E075812F-58FE-AD89-B9C9-FC168F481C90}"/>
          </ac:picMkLst>
        </pc:picChg>
        <pc:cxnChg chg="add mod">
          <ac:chgData name="Bob Lamaster" userId="c8c5607a-f51b-487b-aa81-8c0c07c40d82" providerId="ADAL" clId="{652400C3-FF90-414D-8598-EC16BB8F753D}" dt="2025-08-14T21:06:02.873" v="2366" actId="1582"/>
          <ac:cxnSpMkLst>
            <pc:docMk/>
            <pc:sldMk cId="3482747164" sldId="2588"/>
            <ac:cxnSpMk id="19" creationId="{A8A64ACC-D706-D343-D6A4-C9225DBA39CD}"/>
          </ac:cxnSpMkLst>
        </pc:cxnChg>
      </pc:sldChg>
      <pc:sldChg chg="addSp delSp modSp add mod modTransition delAnim modNotesTx">
        <pc:chgData name="Bob Lamaster" userId="c8c5607a-f51b-487b-aa81-8c0c07c40d82" providerId="ADAL" clId="{652400C3-FF90-414D-8598-EC16BB8F753D}" dt="2025-08-22T13:59:03.525" v="13066" actId="6549"/>
        <pc:sldMkLst>
          <pc:docMk/>
          <pc:sldMk cId="4043414635" sldId="2589"/>
        </pc:sldMkLst>
        <pc:picChg chg="add mod">
          <ac:chgData name="Bob Lamaster" userId="c8c5607a-f51b-487b-aa81-8c0c07c40d82" providerId="ADAL" clId="{652400C3-FF90-414D-8598-EC16BB8F753D}" dt="2025-08-15T11:54:38.940" v="2422" actId="1076"/>
          <ac:picMkLst>
            <pc:docMk/>
            <pc:sldMk cId="4043414635" sldId="2589"/>
            <ac:picMk id="23" creationId="{7A25C46C-1C33-C6C5-8CE2-F25CB6E1F503}"/>
          </ac:picMkLst>
        </pc:picChg>
        <pc:picChg chg="add mod">
          <ac:chgData name="Bob Lamaster" userId="c8c5607a-f51b-487b-aa81-8c0c07c40d82" providerId="ADAL" clId="{652400C3-FF90-414D-8598-EC16BB8F753D}" dt="2025-08-15T12:04:17.057" v="2438" actId="1076"/>
          <ac:picMkLst>
            <pc:docMk/>
            <pc:sldMk cId="4043414635" sldId="2589"/>
            <ac:picMk id="28" creationId="{0502D8D7-EF99-12CD-E5C7-E94C23FD8315}"/>
          </ac:picMkLst>
        </pc:picChg>
        <pc:picChg chg="add del mod">
          <ac:chgData name="Bob Lamaster" userId="c8c5607a-f51b-487b-aa81-8c0c07c40d82" providerId="ADAL" clId="{652400C3-FF90-414D-8598-EC16BB8F753D}" dt="2025-08-22T13:35:49.588" v="12087" actId="478"/>
          <ac:picMkLst>
            <pc:docMk/>
            <pc:sldMk cId="4043414635" sldId="2589"/>
            <ac:picMk id="30" creationId="{2E90DFB5-0430-FA0F-024F-7117C57FE883}"/>
          </ac:picMkLst>
        </pc:picChg>
        <pc:cxnChg chg="add mod">
          <ac:chgData name="Bob Lamaster" userId="c8c5607a-f51b-487b-aa81-8c0c07c40d82" providerId="ADAL" clId="{652400C3-FF90-414D-8598-EC16BB8F753D}" dt="2025-08-15T11:55:11.883" v="2427" actId="1038"/>
          <ac:cxnSpMkLst>
            <pc:docMk/>
            <pc:sldMk cId="4043414635" sldId="2589"/>
            <ac:cxnSpMk id="24" creationId="{649729C3-E74E-78EB-984D-2056AF3086EA}"/>
          </ac:cxnSpMkLst>
        </pc:cxnChg>
      </pc:sldChg>
      <pc:sldChg chg="addSp delSp modSp add mod delAnim modAnim modNotesTx">
        <pc:chgData name="Bob Lamaster" userId="c8c5607a-f51b-487b-aa81-8c0c07c40d82" providerId="ADAL" clId="{652400C3-FF90-414D-8598-EC16BB8F753D}" dt="2025-08-15T19:56:24.122" v="8141" actId="20577"/>
        <pc:sldMkLst>
          <pc:docMk/>
          <pc:sldMk cId="1555417811" sldId="2590"/>
        </pc:sldMkLst>
        <pc:spChg chg="mod">
          <ac:chgData name="Bob Lamaster" userId="c8c5607a-f51b-487b-aa81-8c0c07c40d82" providerId="ADAL" clId="{652400C3-FF90-414D-8598-EC16BB8F753D}" dt="2025-08-15T15:57:35.383" v="2835" actId="6549"/>
          <ac:spMkLst>
            <pc:docMk/>
            <pc:sldMk cId="1555417811" sldId="2590"/>
            <ac:spMk id="3" creationId="{1CF45927-A82A-CD72-F7E2-917E1ACF0AF3}"/>
          </ac:spMkLst>
        </pc:spChg>
        <pc:spChg chg="mod">
          <ac:chgData name="Bob Lamaster" userId="c8c5607a-f51b-487b-aa81-8c0c07c40d82" providerId="ADAL" clId="{652400C3-FF90-414D-8598-EC16BB8F753D}" dt="2025-08-15T18:54:30.537" v="7211" actId="20577"/>
          <ac:spMkLst>
            <pc:docMk/>
            <pc:sldMk cId="1555417811" sldId="2590"/>
            <ac:spMk id="4" creationId="{E7BEBE68-9F40-E296-7175-94C7E8F42CE3}"/>
          </ac:spMkLst>
        </pc:spChg>
        <pc:picChg chg="add mod">
          <ac:chgData name="Bob Lamaster" userId="c8c5607a-f51b-487b-aa81-8c0c07c40d82" providerId="ADAL" clId="{652400C3-FF90-414D-8598-EC16BB8F753D}" dt="2025-08-15T16:19:23.721" v="3453"/>
          <ac:picMkLst>
            <pc:docMk/>
            <pc:sldMk cId="1555417811" sldId="2590"/>
            <ac:picMk id="9" creationId="{84B2E155-630D-1C44-B82C-94558934CED7}"/>
          </ac:picMkLst>
        </pc:picChg>
      </pc:sldChg>
      <pc:sldChg chg="addSp delSp modSp add mod delAnim modAnim modNotesTx">
        <pc:chgData name="Bob Lamaster" userId="c8c5607a-f51b-487b-aa81-8c0c07c40d82" providerId="ADAL" clId="{652400C3-FF90-414D-8598-EC16BB8F753D}" dt="2025-08-15T19:24:06.258" v="8121" actId="478"/>
        <pc:sldMkLst>
          <pc:docMk/>
          <pc:sldMk cId="213315195" sldId="2591"/>
        </pc:sldMkLst>
        <pc:spChg chg="mod">
          <ac:chgData name="Bob Lamaster" userId="c8c5607a-f51b-487b-aa81-8c0c07c40d82" providerId="ADAL" clId="{652400C3-FF90-414D-8598-EC16BB8F753D}" dt="2025-08-15T16:22:39.635" v="3473" actId="1076"/>
          <ac:spMkLst>
            <pc:docMk/>
            <pc:sldMk cId="213315195" sldId="2591"/>
            <ac:spMk id="3" creationId="{1CF45927-A82A-CD72-F7E2-917E1ACF0AF3}"/>
          </ac:spMkLst>
        </pc:spChg>
      </pc:sldChg>
      <pc:sldChg chg="addSp delSp modSp add mod ord modTransition delAnim modAnim">
        <pc:chgData name="Bob Lamaster" userId="c8c5607a-f51b-487b-aa81-8c0c07c40d82" providerId="ADAL" clId="{652400C3-FF90-414D-8598-EC16BB8F753D}" dt="2025-08-15T20:03:40.744" v="8162"/>
        <pc:sldMkLst>
          <pc:docMk/>
          <pc:sldMk cId="2906086781" sldId="2592"/>
        </pc:sldMkLst>
        <pc:spChg chg="add mod">
          <ac:chgData name="Bob Lamaster" userId="c8c5607a-f51b-487b-aa81-8c0c07c40d82" providerId="ADAL" clId="{652400C3-FF90-414D-8598-EC16BB8F753D}" dt="2025-08-15T19:52:06.496" v="8132" actId="1076"/>
          <ac:spMkLst>
            <pc:docMk/>
            <pc:sldMk cId="2906086781" sldId="2592"/>
            <ac:spMk id="5" creationId="{AC60A7EC-A5F8-A8A8-626F-F6857B45A335}"/>
          </ac:spMkLst>
        </pc:spChg>
      </pc:sldChg>
      <pc:sldChg chg="add modTransition modNotesTx">
        <pc:chgData name="Bob Lamaster" userId="c8c5607a-f51b-487b-aa81-8c0c07c40d82" providerId="ADAL" clId="{652400C3-FF90-414D-8598-EC16BB8F753D}" dt="2025-08-22T12:50:50.777" v="9972" actId="6549"/>
        <pc:sldMkLst>
          <pc:docMk/>
          <pc:sldMk cId="363508242" sldId="2593"/>
        </pc:sldMkLst>
      </pc:sldChg>
      <pc:sldChg chg="addSp delSp modSp add mod ord delAnim modAnim modNotesTx">
        <pc:chgData name="Bob Lamaster" userId="c8c5607a-f51b-487b-aa81-8c0c07c40d82" providerId="ADAL" clId="{652400C3-FF90-414D-8598-EC16BB8F753D}" dt="2025-08-18T15:22:29.653" v="9013" actId="20577"/>
        <pc:sldMkLst>
          <pc:docMk/>
          <pc:sldMk cId="1463039110" sldId="2594"/>
        </pc:sldMkLst>
        <pc:spChg chg="add mod">
          <ac:chgData name="Bob Lamaster" userId="c8c5607a-f51b-487b-aa81-8c0c07c40d82" providerId="ADAL" clId="{652400C3-FF90-414D-8598-EC16BB8F753D}" dt="2025-08-15T19:14:02.457" v="8068" actId="20577"/>
          <ac:spMkLst>
            <pc:docMk/>
            <pc:sldMk cId="1463039110" sldId="2594"/>
            <ac:spMk id="2" creationId="{0AFA4473-57AC-1828-6A12-00CACBAFD2E1}"/>
          </ac:spMkLst>
        </pc:spChg>
        <pc:spChg chg="add mod">
          <ac:chgData name="Bob Lamaster" userId="c8c5607a-f51b-487b-aa81-8c0c07c40d82" providerId="ADAL" clId="{652400C3-FF90-414D-8598-EC16BB8F753D}" dt="2025-08-15T20:06:11.129" v="8205" actId="20577"/>
          <ac:spMkLst>
            <pc:docMk/>
            <pc:sldMk cId="1463039110" sldId="2594"/>
            <ac:spMk id="4" creationId="{23FB2519-8D3B-C6E2-C941-E5E807D7BDB4}"/>
          </ac:spMkLst>
        </pc:spChg>
        <pc:picChg chg="mod">
          <ac:chgData name="Bob Lamaster" userId="c8c5607a-f51b-487b-aa81-8c0c07c40d82" providerId="ADAL" clId="{652400C3-FF90-414D-8598-EC16BB8F753D}" dt="2025-08-15T20:10:40.169" v="8206" actId="14826"/>
          <ac:picMkLst>
            <pc:docMk/>
            <pc:sldMk cId="1463039110" sldId="2594"/>
            <ac:picMk id="5" creationId="{AA706C43-A6A8-6B55-7146-20924295D321}"/>
          </ac:picMkLst>
        </pc:picChg>
      </pc:sldChg>
      <pc:sldChg chg="add del">
        <pc:chgData name="Bob Lamaster" userId="c8c5607a-f51b-487b-aa81-8c0c07c40d82" providerId="ADAL" clId="{652400C3-FF90-414D-8598-EC16BB8F753D}" dt="2025-08-18T15:08:09.258" v="8209"/>
        <pc:sldMkLst>
          <pc:docMk/>
          <pc:sldMk cId="2147768588" sldId="2595"/>
        </pc:sldMkLst>
      </pc:sldChg>
      <pc:sldChg chg="addSp modSp add mod modAnim modNotesTx">
        <pc:chgData name="Bob Lamaster" userId="c8c5607a-f51b-487b-aa81-8c0c07c40d82" providerId="ADAL" clId="{652400C3-FF90-414D-8598-EC16BB8F753D}" dt="2025-08-18T15:31:08.048" v="9433" actId="6549"/>
        <pc:sldMkLst>
          <pc:docMk/>
          <pc:sldMk cId="3867603869" sldId="2595"/>
        </pc:sldMkLst>
        <pc:spChg chg="mod">
          <ac:chgData name="Bob Lamaster" userId="c8c5607a-f51b-487b-aa81-8c0c07c40d82" providerId="ADAL" clId="{652400C3-FF90-414D-8598-EC16BB8F753D}" dt="2025-08-18T15:12:22.965" v="8268" actId="6549"/>
          <ac:spMkLst>
            <pc:docMk/>
            <pc:sldMk cId="3867603869" sldId="2595"/>
            <ac:spMk id="3" creationId="{C46728AD-96A8-925E-7BD4-A2F99A262B81}"/>
          </ac:spMkLst>
        </pc:spChg>
        <pc:spChg chg="add mod">
          <ac:chgData name="Bob Lamaster" userId="c8c5607a-f51b-487b-aa81-8c0c07c40d82" providerId="ADAL" clId="{652400C3-FF90-414D-8598-EC16BB8F753D}" dt="2025-08-18T15:20:40.695" v="8822" actId="313"/>
          <ac:spMkLst>
            <pc:docMk/>
            <pc:sldMk cId="3867603869" sldId="2595"/>
            <ac:spMk id="4" creationId="{EC4853FF-EDD4-7F9E-2926-0157DF36BA76}"/>
          </ac:spMkLst>
        </pc:spChg>
        <pc:picChg chg="add mod">
          <ac:chgData name="Bob Lamaster" userId="c8c5607a-f51b-487b-aa81-8c0c07c40d82" providerId="ADAL" clId="{652400C3-FF90-414D-8598-EC16BB8F753D}" dt="2025-08-18T15:23:35.629" v="9014" actId="1076"/>
          <ac:picMkLst>
            <pc:docMk/>
            <pc:sldMk cId="3867603869" sldId="2595"/>
            <ac:picMk id="2" creationId="{8E4D0097-216D-FBD4-AA1B-6FD31EA98BF1}"/>
          </ac:picMkLst>
        </pc:picChg>
      </pc:sldChg>
      <pc:sldChg chg="modSp add mod ord modNotesTx">
        <pc:chgData name="Bob Lamaster" userId="c8c5607a-f51b-487b-aa81-8c0c07c40d82" providerId="ADAL" clId="{652400C3-FF90-414D-8598-EC16BB8F753D}" dt="2025-08-22T13:32:46.174" v="12059" actId="1076"/>
        <pc:sldMkLst>
          <pc:docMk/>
          <pc:sldMk cId="1377364936" sldId="2596"/>
        </pc:sldMkLst>
        <pc:spChg chg="mod">
          <ac:chgData name="Bob Lamaster" userId="c8c5607a-f51b-487b-aa81-8c0c07c40d82" providerId="ADAL" clId="{652400C3-FF90-414D-8598-EC16BB8F753D}" dt="2025-08-22T13:32:46.174" v="12059" actId="1076"/>
          <ac:spMkLst>
            <pc:docMk/>
            <pc:sldMk cId="1377364936" sldId="2596"/>
            <ac:spMk id="2" creationId="{AA28FE75-986C-3A55-B0FC-CFB16671AC1C}"/>
          </ac:spMkLst>
        </pc:spChg>
      </pc:sldChg>
      <pc:sldChg chg="delSp modSp add mod setBg delDesignElem modNotesTx">
        <pc:chgData name="Bob Lamaster" userId="c8c5607a-f51b-487b-aa81-8c0c07c40d82" providerId="ADAL" clId="{652400C3-FF90-414D-8598-EC16BB8F753D}" dt="2025-08-22T13:33:59.034" v="12086" actId="20577"/>
        <pc:sldMkLst>
          <pc:docMk/>
          <pc:sldMk cId="3482660355" sldId="2597"/>
        </pc:sldMkLst>
        <pc:spChg chg="mod">
          <ac:chgData name="Bob Lamaster" userId="c8c5607a-f51b-487b-aa81-8c0c07c40d82" providerId="ADAL" clId="{652400C3-FF90-414D-8598-EC16BB8F753D}" dt="2025-08-22T13:32:34.687" v="12058" actId="1076"/>
          <ac:spMkLst>
            <pc:docMk/>
            <pc:sldMk cId="3482660355" sldId="2597"/>
            <ac:spMk id="2" creationId="{CD70A084-E5C0-0EED-C06D-94C7D0255AE5}"/>
          </ac:spMkLst>
        </pc:spChg>
        <pc:spChg chg="del">
          <ac:chgData name="Bob Lamaster" userId="c8c5607a-f51b-487b-aa81-8c0c07c40d82" providerId="ADAL" clId="{652400C3-FF90-414D-8598-EC16BB8F753D}" dt="2025-08-22T13:31:22.191" v="12041"/>
          <ac:spMkLst>
            <pc:docMk/>
            <pc:sldMk cId="3482660355" sldId="2597"/>
            <ac:spMk id="15" creationId="{023D9CA3-CB83-FB4C-6C89-A37815AC3AD6}"/>
          </ac:spMkLst>
        </pc:spChg>
        <pc:spChg chg="del">
          <ac:chgData name="Bob Lamaster" userId="c8c5607a-f51b-487b-aa81-8c0c07c40d82" providerId="ADAL" clId="{652400C3-FF90-414D-8598-EC16BB8F753D}" dt="2025-08-22T13:31:22.191" v="12041"/>
          <ac:spMkLst>
            <pc:docMk/>
            <pc:sldMk cId="3482660355" sldId="2597"/>
            <ac:spMk id="17" creationId="{4F0FC17E-FF70-48B0-17F9-80E9A03658C7}"/>
          </ac:spMkLst>
        </pc:spChg>
        <pc:cxnChg chg="del">
          <ac:chgData name="Bob Lamaster" userId="c8c5607a-f51b-487b-aa81-8c0c07c40d82" providerId="ADAL" clId="{652400C3-FF90-414D-8598-EC16BB8F753D}" dt="2025-08-22T13:31:22.191" v="12041"/>
          <ac:cxnSpMkLst>
            <pc:docMk/>
            <pc:sldMk cId="3482660355" sldId="2597"/>
            <ac:cxnSpMk id="19" creationId="{F3DBB8A1-951A-106F-B2F4-9D94F036296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9BD4D-2B4A-481D-90E6-2C3BE6210982}"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B2EF2-B1DA-433E-A3A2-9B7C522A0175}" type="slidenum">
              <a:rPr lang="en-US" smtClean="0"/>
              <a:t>‹#›</a:t>
            </a:fld>
            <a:endParaRPr lang="en-US"/>
          </a:p>
        </p:txBody>
      </p:sp>
    </p:spTree>
    <p:extLst>
      <p:ext uri="{BB962C8B-B14F-4D97-AF65-F5344CB8AC3E}">
        <p14:creationId xmlns:p14="http://schemas.microsoft.com/office/powerpoint/2010/main" val="3834620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When sound confirmed)</a:t>
            </a:r>
          </a:p>
        </p:txBody>
      </p:sp>
      <p:sp>
        <p:nvSpPr>
          <p:cNvPr id="4" name="Slide Number Placeholder 3"/>
          <p:cNvSpPr>
            <a:spLocks noGrp="1"/>
          </p:cNvSpPr>
          <p:nvPr>
            <p:ph type="sldNum" sz="quarter" idx="5"/>
          </p:nvPr>
        </p:nvSpPr>
        <p:spPr/>
        <p:txBody>
          <a:bodyPr/>
          <a:lstStyle/>
          <a:p>
            <a:fld id="{C4AB2EF2-B1DA-433E-A3A2-9B7C522A0175}" type="slidenum">
              <a:rPr lang="en-US" smtClean="0"/>
              <a:t>1</a:t>
            </a:fld>
            <a:endParaRPr lang="en-US"/>
          </a:p>
        </p:txBody>
      </p:sp>
    </p:spTree>
    <p:extLst>
      <p:ext uri="{BB962C8B-B14F-4D97-AF65-F5344CB8AC3E}">
        <p14:creationId xmlns:p14="http://schemas.microsoft.com/office/powerpoint/2010/main" val="1539563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2688-5B3F-323D-16D3-601CC88EE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12300-AE02-9A91-0F27-3057D1CDF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B486C-22BD-8763-FFCA-3FE74B0B3B99}"/>
              </a:ext>
            </a:extLst>
          </p:cNvPr>
          <p:cNvSpPr>
            <a:spLocks noGrp="1"/>
          </p:cNvSpPr>
          <p:nvPr>
            <p:ph type="body" idx="1"/>
          </p:nvPr>
        </p:nvSpPr>
        <p:spPr/>
        <p:txBody>
          <a:bodyPr/>
          <a:lstStyle/>
          <a:p>
            <a:r>
              <a:rPr lang="en-US" dirty="0"/>
              <a:t>The skies were turbulent, but we made it to our first destination.  Our lead brought us to the Temple of Locality.  It was a curious place, filled with stone book cases, the air thick with a millennia of dust.  Eventually, we came upon a pedestal with a small scroll atop it.  As we unrolled the scroll, we were astonished to find it quite legible.</a:t>
            </a:r>
          </a:p>
          <a:p>
            <a:endParaRPr lang="en-US" dirty="0"/>
          </a:p>
          <a:p>
            <a:r>
              <a:rPr lang="en-US" dirty="0"/>
              <a:t>It described an ancient practice of using locally-installed fonts in PowerApps.  (click)</a:t>
            </a:r>
          </a:p>
        </p:txBody>
      </p:sp>
      <p:sp>
        <p:nvSpPr>
          <p:cNvPr id="4" name="Slide Number Placeholder 3">
            <a:extLst>
              <a:ext uri="{FF2B5EF4-FFF2-40B4-BE49-F238E27FC236}">
                <a16:creationId xmlns:a16="http://schemas.microsoft.com/office/drawing/2014/main" id="{33482CDC-A8BC-58DA-045F-354E50257CC9}"/>
              </a:ext>
            </a:extLst>
          </p:cNvPr>
          <p:cNvSpPr>
            <a:spLocks noGrp="1"/>
          </p:cNvSpPr>
          <p:nvPr>
            <p:ph type="sldNum" sz="quarter" idx="5"/>
          </p:nvPr>
        </p:nvSpPr>
        <p:spPr/>
        <p:txBody>
          <a:bodyPr/>
          <a:lstStyle/>
          <a:p>
            <a:fld id="{C4AB2EF2-B1DA-433E-A3A2-9B7C522A0175}" type="slidenum">
              <a:rPr lang="en-US" smtClean="0"/>
              <a:t>11</a:t>
            </a:fld>
            <a:endParaRPr lang="en-US"/>
          </a:p>
        </p:txBody>
      </p:sp>
    </p:spTree>
    <p:extLst>
      <p:ext uri="{BB962C8B-B14F-4D97-AF65-F5344CB8AC3E}">
        <p14:creationId xmlns:p14="http://schemas.microsoft.com/office/powerpoint/2010/main" val="181593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Through the scroll’s teachings, we discovered that you can simply write your Power Apps formulas a little bit differently and use ANY font on your local machine. (click)
</a:t>
            </a:r>
          </a:p>
        </p:txBody>
      </p:sp>
      <p:sp>
        <p:nvSpPr>
          <p:cNvPr id="4" name="Slide Number Placeholder 3"/>
          <p:cNvSpPr>
            <a:spLocks noGrp="1"/>
          </p:cNvSpPr>
          <p:nvPr>
            <p:ph type="sldNum" sz="quarter" idx="5"/>
          </p:nvPr>
        </p:nvSpPr>
        <p:spPr/>
        <p:txBody>
          <a:bodyPr/>
          <a:lstStyle/>
          <a:p>
            <a:fld id="{945F57D0-0C8B-4A54-8288-219D9CC840AC}" type="slidenum">
              <a:rPr lang="en-US" smtClean="0"/>
              <a:t>12</a:t>
            </a:fld>
            <a:endParaRPr lang="en-US"/>
          </a:p>
        </p:txBody>
      </p:sp>
    </p:spTree>
    <p:extLst>
      <p:ext uri="{BB962C8B-B14F-4D97-AF65-F5344CB8AC3E}">
        <p14:creationId xmlns:p14="http://schemas.microsoft.com/office/powerpoint/2010/main" val="245045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4BAD-B443-26BD-2720-2B7F7001A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702A7-CEB8-1990-FCEF-2E03284F5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0073F-7B20-E37C-9FCC-55D9BD3872D8}"/>
              </a:ext>
            </a:extLst>
          </p:cNvPr>
          <p:cNvSpPr>
            <a:spLocks noGrp="1"/>
          </p:cNvSpPr>
          <p:nvPr>
            <p:ph type="body" idx="1"/>
          </p:nvPr>
        </p:nvSpPr>
        <p:spPr/>
        <p:txBody>
          <a:bodyPr/>
          <a:lstStyle/>
          <a:p>
            <a:r>
              <a:rPr lang="en-US" dirty="0"/>
              <a:t>
It was quite simple, really!  Was this the holy grail?  With this technique, you could use any font installed on your machine! (click)
</a:t>
            </a:r>
          </a:p>
        </p:txBody>
      </p:sp>
      <p:sp>
        <p:nvSpPr>
          <p:cNvPr id="4" name="Slide Number Placeholder 3">
            <a:extLst>
              <a:ext uri="{FF2B5EF4-FFF2-40B4-BE49-F238E27FC236}">
                <a16:creationId xmlns:a16="http://schemas.microsoft.com/office/drawing/2014/main" id="{DD41A369-831A-3403-B979-0FA4A57C620A}"/>
              </a:ext>
            </a:extLst>
          </p:cNvPr>
          <p:cNvSpPr>
            <a:spLocks noGrp="1"/>
          </p:cNvSpPr>
          <p:nvPr>
            <p:ph type="sldNum" sz="quarter" idx="5"/>
          </p:nvPr>
        </p:nvSpPr>
        <p:spPr/>
        <p:txBody>
          <a:bodyPr/>
          <a:lstStyle/>
          <a:p>
            <a:fld id="{945F57D0-0C8B-4A54-8288-219D9CC840AC}" type="slidenum">
              <a:rPr lang="en-US" smtClean="0"/>
              <a:t>13</a:t>
            </a:fld>
            <a:endParaRPr lang="en-US"/>
          </a:p>
        </p:txBody>
      </p:sp>
    </p:spTree>
    <p:extLst>
      <p:ext uri="{BB962C8B-B14F-4D97-AF65-F5344CB8AC3E}">
        <p14:creationId xmlns:p14="http://schemas.microsoft.com/office/powerpoint/2010/main" val="201679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Alas, we soon discovered that locally-installed fonts were a TRAP!
</a:t>
            </a:r>
          </a:p>
          <a:p>
            <a:r>
              <a:rPr lang="en-US" dirty="0"/>
              <a:t>They only work if everyone is using the same operating system, the same device type, and has the same fonts installed.</a:t>
            </a:r>
          </a:p>
          <a:p>
            <a:endParaRPr lang="en-US" dirty="0"/>
          </a:p>
          <a:p>
            <a:r>
              <a:rPr lang="en-US" dirty="0"/>
              <a:t>Our excitement quickly turned to despair as a giant boulder smashed through the wall and nearly flattened us.  Lucky I had signed-up for that gym membership.</a:t>
            </a:r>
          </a:p>
          <a:p>
            <a:endParaRPr lang="en-US" dirty="0"/>
          </a:p>
          <a:p>
            <a:r>
              <a:rPr lang="en-US" dirty="0"/>
              <a:t>Avoiding that trap, we were off to pursue our next lead.  (click)</a:t>
            </a:r>
          </a:p>
        </p:txBody>
      </p:sp>
      <p:sp>
        <p:nvSpPr>
          <p:cNvPr id="4" name="Slide Number Placeholder 3"/>
          <p:cNvSpPr>
            <a:spLocks noGrp="1"/>
          </p:cNvSpPr>
          <p:nvPr>
            <p:ph type="sldNum" sz="quarter" idx="5"/>
          </p:nvPr>
        </p:nvSpPr>
        <p:spPr/>
        <p:txBody>
          <a:bodyPr/>
          <a:lstStyle/>
          <a:p>
            <a:fld id="{945F57D0-0C8B-4A54-8288-219D9CC840AC}" type="slidenum">
              <a:rPr lang="en-US" smtClean="0"/>
              <a:t>14</a:t>
            </a:fld>
            <a:endParaRPr lang="en-US"/>
          </a:p>
        </p:txBody>
      </p:sp>
    </p:spTree>
    <p:extLst>
      <p:ext uri="{BB962C8B-B14F-4D97-AF65-F5344CB8AC3E}">
        <p14:creationId xmlns:p14="http://schemas.microsoft.com/office/powerpoint/2010/main" val="980679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6BE1-98CC-EC47-F42E-CCAACA70D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4F1CD-EA54-9545-16FA-011099FB6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981CB-279A-41A7-52F8-15DAF043CC51}"/>
              </a:ext>
            </a:extLst>
          </p:cNvPr>
          <p:cNvSpPr>
            <a:spLocks noGrp="1"/>
          </p:cNvSpPr>
          <p:nvPr>
            <p:ph type="body" idx="1"/>
          </p:nvPr>
        </p:nvSpPr>
        <p:spPr/>
        <p:txBody>
          <a:bodyPr/>
          <a:lstStyle/>
          <a:p>
            <a:r>
              <a:rPr lang="en-US" dirty="0"/>
              <a:t>We had heard stories of a mystic language of symbols that could hold the clue of using custom fonts in PowerApps.</a:t>
            </a:r>
          </a:p>
          <a:p>
            <a:endParaRPr lang="en-US" dirty="0"/>
          </a:p>
          <a:p>
            <a:r>
              <a:rPr lang="en-US" dirty="0"/>
              <a:t>So, Dr. Jones and I set off again on the next leg of our journey. (click)</a:t>
            </a:r>
          </a:p>
        </p:txBody>
      </p:sp>
      <p:sp>
        <p:nvSpPr>
          <p:cNvPr id="4" name="Slide Number Placeholder 3">
            <a:extLst>
              <a:ext uri="{FF2B5EF4-FFF2-40B4-BE49-F238E27FC236}">
                <a16:creationId xmlns:a16="http://schemas.microsoft.com/office/drawing/2014/main" id="{107CCBAA-6E8A-E87E-8FB5-BAE2AD7C8AF7}"/>
              </a:ext>
            </a:extLst>
          </p:cNvPr>
          <p:cNvSpPr>
            <a:spLocks noGrp="1"/>
          </p:cNvSpPr>
          <p:nvPr>
            <p:ph type="sldNum" sz="quarter" idx="5"/>
          </p:nvPr>
        </p:nvSpPr>
        <p:spPr/>
        <p:txBody>
          <a:bodyPr/>
          <a:lstStyle/>
          <a:p>
            <a:fld id="{945F57D0-0C8B-4A54-8288-219D9CC840AC}" type="slidenum">
              <a:rPr lang="en-US" smtClean="0"/>
              <a:t>15</a:t>
            </a:fld>
            <a:endParaRPr lang="en-US"/>
          </a:p>
        </p:txBody>
      </p:sp>
    </p:spTree>
    <p:extLst>
      <p:ext uri="{BB962C8B-B14F-4D97-AF65-F5344CB8AC3E}">
        <p14:creationId xmlns:p14="http://schemas.microsoft.com/office/powerpoint/2010/main" val="1491551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2DBB3-1723-3F17-9E44-90A62B6DA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8F06E-A265-AB92-6A78-9BD35CA31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8B8E5A-D2A3-327F-8024-A2EB0CAFA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383B10-896B-CF58-1F10-1CF1F24EA071}"/>
              </a:ext>
            </a:extLst>
          </p:cNvPr>
          <p:cNvSpPr>
            <a:spLocks noGrp="1"/>
          </p:cNvSpPr>
          <p:nvPr>
            <p:ph type="sldNum" sz="quarter" idx="5"/>
          </p:nvPr>
        </p:nvSpPr>
        <p:spPr/>
        <p:txBody>
          <a:bodyPr/>
          <a:lstStyle/>
          <a:p>
            <a:fld id="{C4AB2EF2-B1DA-433E-A3A2-9B7C522A0175}" type="slidenum">
              <a:rPr lang="en-US" smtClean="0"/>
              <a:t>16</a:t>
            </a:fld>
            <a:endParaRPr lang="en-US"/>
          </a:p>
        </p:txBody>
      </p:sp>
    </p:spTree>
    <p:extLst>
      <p:ext uri="{BB962C8B-B14F-4D97-AF65-F5344CB8AC3E}">
        <p14:creationId xmlns:p14="http://schemas.microsoft.com/office/powerpoint/2010/main" val="1951571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CB5AA-8604-1275-6120-9619AD3BF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F6727-7902-82D1-03C6-0D5591325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04E40-D0BB-3CE7-68E8-C557D9B2ED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D9591F-EE2C-52AF-F3ED-1834F56DB979}"/>
              </a:ext>
            </a:extLst>
          </p:cNvPr>
          <p:cNvSpPr>
            <a:spLocks noGrp="1"/>
          </p:cNvSpPr>
          <p:nvPr>
            <p:ph type="sldNum" sz="quarter" idx="5"/>
          </p:nvPr>
        </p:nvSpPr>
        <p:spPr/>
        <p:txBody>
          <a:bodyPr/>
          <a:lstStyle/>
          <a:p>
            <a:fld id="{C4AB2EF2-B1DA-433E-A3A2-9B7C522A0175}" type="slidenum">
              <a:rPr lang="en-US" smtClean="0"/>
              <a:t>17</a:t>
            </a:fld>
            <a:endParaRPr lang="en-US"/>
          </a:p>
        </p:txBody>
      </p:sp>
    </p:spTree>
    <p:extLst>
      <p:ext uri="{BB962C8B-B14F-4D97-AF65-F5344CB8AC3E}">
        <p14:creationId xmlns:p14="http://schemas.microsoft.com/office/powerpoint/2010/main" val="326314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73163-908A-DD0D-51BC-5337B3741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18104-C456-864B-0F34-7A1E4CDF44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05689-539F-81B3-0784-AB186B75E92A}"/>
              </a:ext>
            </a:extLst>
          </p:cNvPr>
          <p:cNvSpPr>
            <a:spLocks noGrp="1"/>
          </p:cNvSpPr>
          <p:nvPr>
            <p:ph type="body" idx="1"/>
          </p:nvPr>
        </p:nvSpPr>
        <p:spPr/>
        <p:txBody>
          <a:bodyPr/>
          <a:lstStyle/>
          <a:p>
            <a:r>
              <a:rPr lang="en-US" dirty="0"/>
              <a:t>This site was more difficult to locate.  Eventually, deep in the jungle, we found what we were looking for - the Temple of Glyphs, covered from top to bottom in strange symbols.</a:t>
            </a:r>
          </a:p>
          <a:p>
            <a:endParaRPr lang="en-US" dirty="0"/>
          </a:p>
          <a:p>
            <a:r>
              <a:rPr lang="en-US" dirty="0"/>
              <a:t>Rumor was that this temple contained the secret of an arcane language, called “base64” (or something like that), that could encode typography directly in PowerApps. (click)</a:t>
            </a:r>
          </a:p>
        </p:txBody>
      </p:sp>
      <p:sp>
        <p:nvSpPr>
          <p:cNvPr id="4" name="Slide Number Placeholder 3">
            <a:extLst>
              <a:ext uri="{FF2B5EF4-FFF2-40B4-BE49-F238E27FC236}">
                <a16:creationId xmlns:a16="http://schemas.microsoft.com/office/drawing/2014/main" id="{179FD116-5F71-851A-7758-E05E53FA86EF}"/>
              </a:ext>
            </a:extLst>
          </p:cNvPr>
          <p:cNvSpPr>
            <a:spLocks noGrp="1"/>
          </p:cNvSpPr>
          <p:nvPr>
            <p:ph type="sldNum" sz="quarter" idx="5"/>
          </p:nvPr>
        </p:nvSpPr>
        <p:spPr/>
        <p:txBody>
          <a:bodyPr/>
          <a:lstStyle/>
          <a:p>
            <a:fld id="{C4AB2EF2-B1DA-433E-A3A2-9B7C522A0175}" type="slidenum">
              <a:rPr lang="en-US" smtClean="0"/>
              <a:t>18</a:t>
            </a:fld>
            <a:endParaRPr lang="en-US"/>
          </a:p>
        </p:txBody>
      </p:sp>
    </p:spTree>
    <p:extLst>
      <p:ext uri="{BB962C8B-B14F-4D97-AF65-F5344CB8AC3E}">
        <p14:creationId xmlns:p14="http://schemas.microsoft.com/office/powerpoint/2010/main" val="1459371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42617-B236-524A-01F7-DAC7FE6CD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B1422-B439-21BE-7BB9-CA9D7B862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430C3-EC5A-25E6-0B59-8356E9AC1B4F}"/>
              </a:ext>
            </a:extLst>
          </p:cNvPr>
          <p:cNvSpPr>
            <a:spLocks noGrp="1"/>
          </p:cNvSpPr>
          <p:nvPr>
            <p:ph type="body" idx="1"/>
          </p:nvPr>
        </p:nvSpPr>
        <p:spPr/>
        <p:txBody>
          <a:bodyPr/>
          <a:lstStyle/>
          <a:p>
            <a:r>
              <a:rPr lang="en-US" dirty="0"/>
              <a:t>On a rickety shelf carved into a wall, we discovered the scroll we were looking for, but the language was strange and confusing at first.  After Dr. Jones translated it, we saw a complicated process of font download, conversion, formula manipulation, and image injection.  (click)
</a:t>
            </a:r>
          </a:p>
        </p:txBody>
      </p:sp>
      <p:sp>
        <p:nvSpPr>
          <p:cNvPr id="4" name="Slide Number Placeholder 3">
            <a:extLst>
              <a:ext uri="{FF2B5EF4-FFF2-40B4-BE49-F238E27FC236}">
                <a16:creationId xmlns:a16="http://schemas.microsoft.com/office/drawing/2014/main" id="{3E214CA4-EC78-7987-525B-1964BC99ACEA}"/>
              </a:ext>
            </a:extLst>
          </p:cNvPr>
          <p:cNvSpPr>
            <a:spLocks noGrp="1"/>
          </p:cNvSpPr>
          <p:nvPr>
            <p:ph type="sldNum" sz="quarter" idx="5"/>
          </p:nvPr>
        </p:nvSpPr>
        <p:spPr/>
        <p:txBody>
          <a:bodyPr/>
          <a:lstStyle/>
          <a:p>
            <a:fld id="{945F57D0-0C8B-4A54-8288-219D9CC840AC}" type="slidenum">
              <a:rPr lang="en-US" smtClean="0"/>
              <a:t>19</a:t>
            </a:fld>
            <a:endParaRPr lang="en-US"/>
          </a:p>
        </p:txBody>
      </p:sp>
    </p:spTree>
    <p:extLst>
      <p:ext uri="{BB962C8B-B14F-4D97-AF65-F5344CB8AC3E}">
        <p14:creationId xmlns:p14="http://schemas.microsoft.com/office/powerpoint/2010/main" val="2034594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89C08-E789-8A66-7658-F39F38604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6B517-EBD0-2B5C-9928-1C86AEF9F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C8F92-9AD1-5631-C88E-02A81BD9D186}"/>
              </a:ext>
            </a:extLst>
          </p:cNvPr>
          <p:cNvSpPr>
            <a:spLocks noGrp="1"/>
          </p:cNvSpPr>
          <p:nvPr>
            <p:ph type="body" idx="1"/>
          </p:nvPr>
        </p:nvSpPr>
        <p:spPr/>
        <p:txBody>
          <a:bodyPr/>
          <a:lstStyle/>
          <a:p>
            <a:r>
              <a:rPr lang="en-US" dirty="0"/>
              <a:t>It really looked like some childhood gibberish, even after Indy translated it, and it made my head hurt just to look at it.  (click)
</a:t>
            </a:r>
          </a:p>
        </p:txBody>
      </p:sp>
      <p:sp>
        <p:nvSpPr>
          <p:cNvPr id="4" name="Slide Number Placeholder 3">
            <a:extLst>
              <a:ext uri="{FF2B5EF4-FFF2-40B4-BE49-F238E27FC236}">
                <a16:creationId xmlns:a16="http://schemas.microsoft.com/office/drawing/2014/main" id="{F52CB8BE-8616-DD0D-2892-EC619F4E1FD3}"/>
              </a:ext>
            </a:extLst>
          </p:cNvPr>
          <p:cNvSpPr>
            <a:spLocks noGrp="1"/>
          </p:cNvSpPr>
          <p:nvPr>
            <p:ph type="sldNum" sz="quarter" idx="5"/>
          </p:nvPr>
        </p:nvSpPr>
        <p:spPr/>
        <p:txBody>
          <a:bodyPr/>
          <a:lstStyle/>
          <a:p>
            <a:fld id="{945F57D0-0C8B-4A54-8288-219D9CC840AC}" type="slidenum">
              <a:rPr lang="en-US" smtClean="0"/>
              <a:t>20</a:t>
            </a:fld>
            <a:endParaRPr lang="en-US"/>
          </a:p>
        </p:txBody>
      </p:sp>
    </p:spTree>
    <p:extLst>
      <p:ext uri="{BB962C8B-B14F-4D97-AF65-F5344CB8AC3E}">
        <p14:creationId xmlns:p14="http://schemas.microsoft.com/office/powerpoint/2010/main" val="171132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B2EF2-B1DA-433E-A3A2-9B7C522A0175}" type="slidenum">
              <a:rPr lang="en-US" smtClean="0"/>
              <a:t>2</a:t>
            </a:fld>
            <a:endParaRPr lang="en-US"/>
          </a:p>
        </p:txBody>
      </p:sp>
    </p:spTree>
    <p:extLst>
      <p:ext uri="{BB962C8B-B14F-4D97-AF65-F5344CB8AC3E}">
        <p14:creationId xmlns:p14="http://schemas.microsoft.com/office/powerpoint/2010/main" val="1723508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B51E-B6C2-FE48-74D8-107A04421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CF943-32E3-C27B-12D1-995F7D89D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00D9F-C18E-A236-2981-A9591C534952}"/>
              </a:ext>
            </a:extLst>
          </p:cNvPr>
          <p:cNvSpPr>
            <a:spLocks noGrp="1"/>
          </p:cNvSpPr>
          <p:nvPr>
            <p:ph type="body" idx="1"/>
          </p:nvPr>
        </p:nvSpPr>
        <p:spPr/>
        <p:txBody>
          <a:bodyPr/>
          <a:lstStyle/>
          <a:p>
            <a:r>
              <a:rPr lang="en-US" dirty="0"/>
              <a:t>Again, we were met with a TRAP!</a:t>
            </a:r>
          </a:p>
          <a:p>
            <a:endParaRPr lang="en-US" dirty="0"/>
          </a:p>
          <a:p>
            <a:r>
              <a:rPr lang="en-US" dirty="0"/>
              <a:t>While the fonts would be visible on all operating systems and devices, such a complicated process wasn’t scalable, especially because it added significant bloat to our apps!</a:t>
            </a:r>
          </a:p>
          <a:p>
            <a:endParaRPr lang="en-US" dirty="0"/>
          </a:p>
          <a:p>
            <a:r>
              <a:rPr lang="en-US" dirty="0"/>
              <a:t>What to do?  What to do?  Just when we thought we had found a solution, rusty spikes shot out from the wall, barely missing Indy.  And me?  Thank you for asking.  I suffered a serious injury requiring TWO Band-Aids.  This expedition stuff is definitely not for the faint of heart.</a:t>
            </a:r>
          </a:p>
          <a:p>
            <a:endParaRPr lang="en-US" dirty="0"/>
          </a:p>
          <a:p>
            <a:r>
              <a:rPr lang="en-US" dirty="0"/>
              <a:t>There must be a real solution for getting external fonts into PowerApps.  If only…</a:t>
            </a:r>
          </a:p>
          <a:p>
            <a:endParaRPr lang="en-US" dirty="0"/>
          </a:p>
        </p:txBody>
      </p:sp>
      <p:sp>
        <p:nvSpPr>
          <p:cNvPr id="4" name="Slide Number Placeholder 3">
            <a:extLst>
              <a:ext uri="{FF2B5EF4-FFF2-40B4-BE49-F238E27FC236}">
                <a16:creationId xmlns:a16="http://schemas.microsoft.com/office/drawing/2014/main" id="{6D27FABE-7044-5FBA-F8AB-435D99F8B317}"/>
              </a:ext>
            </a:extLst>
          </p:cNvPr>
          <p:cNvSpPr>
            <a:spLocks noGrp="1"/>
          </p:cNvSpPr>
          <p:nvPr>
            <p:ph type="sldNum" sz="quarter" idx="5"/>
          </p:nvPr>
        </p:nvSpPr>
        <p:spPr/>
        <p:txBody>
          <a:bodyPr/>
          <a:lstStyle/>
          <a:p>
            <a:fld id="{945F57D0-0C8B-4A54-8288-219D9CC840AC}" type="slidenum">
              <a:rPr lang="en-US" smtClean="0"/>
              <a:t>21</a:t>
            </a:fld>
            <a:endParaRPr lang="en-US"/>
          </a:p>
        </p:txBody>
      </p:sp>
    </p:spTree>
    <p:extLst>
      <p:ext uri="{BB962C8B-B14F-4D97-AF65-F5344CB8AC3E}">
        <p14:creationId xmlns:p14="http://schemas.microsoft.com/office/powerpoint/2010/main" val="3603746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229FB-30F1-B881-0FF5-144746F30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70D58-952C-0274-2D7F-FDE514FF55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F5EC97-827A-5F49-BAB3-6E0E4ABD2BA5}"/>
              </a:ext>
            </a:extLst>
          </p:cNvPr>
          <p:cNvSpPr>
            <a:spLocks noGrp="1"/>
          </p:cNvSpPr>
          <p:nvPr>
            <p:ph type="body" idx="1"/>
          </p:nvPr>
        </p:nvSpPr>
        <p:spPr/>
        <p:txBody>
          <a:bodyPr/>
          <a:lstStyle/>
          <a:p>
            <a:r>
              <a:rPr lang="en-US" dirty="0"/>
              <a:t>There was only one more lead to pursue.  Although still weary from our journey, we boarded the twin-prop and set out again. (click)</a:t>
            </a:r>
          </a:p>
          <a:p>
            <a:endParaRPr lang="en-US" dirty="0"/>
          </a:p>
          <a:p>
            <a:r>
              <a:rPr lang="en-US" dirty="0"/>
              <a:t>(click)</a:t>
            </a:r>
          </a:p>
        </p:txBody>
      </p:sp>
      <p:sp>
        <p:nvSpPr>
          <p:cNvPr id="4" name="Slide Number Placeholder 3">
            <a:extLst>
              <a:ext uri="{FF2B5EF4-FFF2-40B4-BE49-F238E27FC236}">
                <a16:creationId xmlns:a16="http://schemas.microsoft.com/office/drawing/2014/main" id="{A275D9F8-6258-A62C-9D9D-145A33F3D257}"/>
              </a:ext>
            </a:extLst>
          </p:cNvPr>
          <p:cNvSpPr>
            <a:spLocks noGrp="1"/>
          </p:cNvSpPr>
          <p:nvPr>
            <p:ph type="sldNum" sz="quarter" idx="5"/>
          </p:nvPr>
        </p:nvSpPr>
        <p:spPr/>
        <p:txBody>
          <a:bodyPr/>
          <a:lstStyle/>
          <a:p>
            <a:fld id="{945F57D0-0C8B-4A54-8288-219D9CC840AC}" type="slidenum">
              <a:rPr lang="en-US" smtClean="0"/>
              <a:t>22</a:t>
            </a:fld>
            <a:endParaRPr lang="en-US"/>
          </a:p>
        </p:txBody>
      </p:sp>
    </p:spTree>
    <p:extLst>
      <p:ext uri="{BB962C8B-B14F-4D97-AF65-F5344CB8AC3E}">
        <p14:creationId xmlns:p14="http://schemas.microsoft.com/office/powerpoint/2010/main" val="694041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5965-1423-3687-CF18-C3FE65E13D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F677-3344-24F9-E342-578CAFBB8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90625-1685-B734-4929-2EA532EA92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98494A-3002-6698-803C-2FFDE51B0FE8}"/>
              </a:ext>
            </a:extLst>
          </p:cNvPr>
          <p:cNvSpPr>
            <a:spLocks noGrp="1"/>
          </p:cNvSpPr>
          <p:nvPr>
            <p:ph type="sldNum" sz="quarter" idx="5"/>
          </p:nvPr>
        </p:nvSpPr>
        <p:spPr/>
        <p:txBody>
          <a:bodyPr/>
          <a:lstStyle/>
          <a:p>
            <a:fld id="{C4AB2EF2-B1DA-433E-A3A2-9B7C522A0175}" type="slidenum">
              <a:rPr lang="en-US" smtClean="0"/>
              <a:t>23</a:t>
            </a:fld>
            <a:endParaRPr lang="en-US"/>
          </a:p>
        </p:txBody>
      </p:sp>
    </p:spTree>
    <p:extLst>
      <p:ext uri="{BB962C8B-B14F-4D97-AF65-F5344CB8AC3E}">
        <p14:creationId xmlns:p14="http://schemas.microsoft.com/office/powerpoint/2010/main" val="4111888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EF83E-5220-9CB2-5787-9BF1465EB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27289-12F1-58D4-2B63-BB2D87D3B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6D47A-6864-E826-6B47-822F5DB41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59E169-440C-F609-D930-2675FCB3A985}"/>
              </a:ext>
            </a:extLst>
          </p:cNvPr>
          <p:cNvSpPr>
            <a:spLocks noGrp="1"/>
          </p:cNvSpPr>
          <p:nvPr>
            <p:ph type="sldNum" sz="quarter" idx="5"/>
          </p:nvPr>
        </p:nvSpPr>
        <p:spPr/>
        <p:txBody>
          <a:bodyPr/>
          <a:lstStyle/>
          <a:p>
            <a:fld id="{C4AB2EF2-B1DA-433E-A3A2-9B7C522A0175}" type="slidenum">
              <a:rPr lang="en-US" smtClean="0"/>
              <a:t>24</a:t>
            </a:fld>
            <a:endParaRPr lang="en-US"/>
          </a:p>
        </p:txBody>
      </p:sp>
    </p:spTree>
    <p:extLst>
      <p:ext uri="{BB962C8B-B14F-4D97-AF65-F5344CB8AC3E}">
        <p14:creationId xmlns:p14="http://schemas.microsoft.com/office/powerpoint/2010/main" val="2147060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EF83E-5220-9CB2-5787-9BF1465EB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27289-12F1-58D4-2B63-BB2D87D3B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6D47A-6864-E826-6B47-822F5DB41580}"/>
              </a:ext>
            </a:extLst>
          </p:cNvPr>
          <p:cNvSpPr>
            <a:spLocks noGrp="1"/>
          </p:cNvSpPr>
          <p:nvPr>
            <p:ph type="body" idx="1"/>
          </p:nvPr>
        </p:nvSpPr>
        <p:spPr/>
        <p:txBody>
          <a:bodyPr/>
          <a:lstStyle/>
          <a:p>
            <a:r>
              <a:rPr lang="en-US" i="1" dirty="0"/>
              <a:t>What’s this?</a:t>
            </a:r>
            <a:r>
              <a:rPr lang="en-US" dirty="0"/>
              <a:t> As we approached our final stop, a golden glow shimmered in the distance. We pulled in closer and discovered a breathtaking cache of precious gems and gleaming gold. I was flabbergasted—Indy, completely unfazed, was staring past the treasure… at the wall behind it.</a:t>
            </a:r>
          </a:p>
          <a:p>
            <a:r>
              <a:rPr lang="en-US" dirty="0"/>
              <a:t>And there it was. Etched into the stone in ancient, pixel-perfect lettering: </a:t>
            </a:r>
            <a:r>
              <a:rPr lang="en-US" b="1" dirty="0"/>
              <a:t>“Don’t embed your fonts.”</a:t>
            </a:r>
            <a:r>
              <a:rPr lang="en-US" dirty="0"/>
              <a:t> </a:t>
            </a:r>
            <a:r>
              <a:rPr lang="en-US" i="1" dirty="0"/>
              <a:t>Wait—what?</a:t>
            </a:r>
            <a:r>
              <a:rPr lang="en-US" dirty="0"/>
              <a:t> After all that effort?</a:t>
            </a:r>
          </a:p>
          <a:p>
            <a:r>
              <a:rPr lang="en-US" dirty="0"/>
              <a:t>But then… we heard a whisper from the shadows: </a:t>
            </a:r>
            <a:r>
              <a:rPr lang="en-US" b="1" dirty="0"/>
              <a:t>“Use the Font Loader.”</a:t>
            </a:r>
            <a:endParaRPr lang="en-US" dirty="0"/>
          </a:p>
          <a:p>
            <a:r>
              <a:rPr lang="en-US" i="1" dirty="0"/>
              <a:t>Huh? What’s a Font Loader?</a:t>
            </a:r>
            <a:r>
              <a:rPr lang="en-US" dirty="0"/>
              <a:t> And who is that whispering like the last surviving web developer from </a:t>
            </a:r>
            <a:r>
              <a:rPr lang="en-US" dirty="0" err="1"/>
              <a:t>MySpace</a:t>
            </a:r>
            <a:r>
              <a:rPr lang="en-US" dirty="0"/>
              <a:t>—still clutching their glittery &lt;marquee&gt; tag and a half-finished Top 8 friends list?</a:t>
            </a:r>
          </a:p>
          <a:p>
            <a:r>
              <a:rPr lang="en-US" i="1" dirty="0"/>
              <a:t>Indy… this guy knows things. Dark things. Things about Comic Sans.</a:t>
            </a:r>
            <a:endParaRPr lang="en-US" dirty="0"/>
          </a:p>
          <a:p>
            <a:r>
              <a:rPr lang="en-US" dirty="0"/>
              <a:t>Just then, the ground trembled. A small box rose from the </a:t>
            </a:r>
            <a:r>
              <a:rPr lang="en-US"/>
              <a:t>earth at </a:t>
            </a:r>
            <a:r>
              <a:rPr lang="en-US" dirty="0"/>
              <a:t>our feet. Indy opened it slowly… and inside was a single scroll. </a:t>
            </a:r>
            <a:r>
              <a:rPr lang="en-US" i="1" dirty="0"/>
              <a:t>(click)</a:t>
            </a:r>
            <a:endParaRPr lang="en-US" dirty="0"/>
          </a:p>
        </p:txBody>
      </p:sp>
      <p:sp>
        <p:nvSpPr>
          <p:cNvPr id="4" name="Slide Number Placeholder 3">
            <a:extLst>
              <a:ext uri="{FF2B5EF4-FFF2-40B4-BE49-F238E27FC236}">
                <a16:creationId xmlns:a16="http://schemas.microsoft.com/office/drawing/2014/main" id="{F959E169-440C-F609-D930-2675FCB3A985}"/>
              </a:ext>
            </a:extLst>
          </p:cNvPr>
          <p:cNvSpPr>
            <a:spLocks noGrp="1"/>
          </p:cNvSpPr>
          <p:nvPr>
            <p:ph type="sldNum" sz="quarter" idx="5"/>
          </p:nvPr>
        </p:nvSpPr>
        <p:spPr/>
        <p:txBody>
          <a:bodyPr/>
          <a:lstStyle/>
          <a:p>
            <a:fld id="{C4AB2EF2-B1DA-433E-A3A2-9B7C522A0175}" type="slidenum">
              <a:rPr lang="en-US" smtClean="0"/>
              <a:t>25</a:t>
            </a:fld>
            <a:endParaRPr lang="en-US"/>
          </a:p>
        </p:txBody>
      </p:sp>
    </p:spTree>
    <p:extLst>
      <p:ext uri="{BB962C8B-B14F-4D97-AF65-F5344CB8AC3E}">
        <p14:creationId xmlns:p14="http://schemas.microsoft.com/office/powerpoint/2010/main" val="2184358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the scroll, we discovered the holy grail.  OK… maybe not THE holy grail because Indy already found that, but this was a close second.
</a:t>
            </a:r>
          </a:p>
        </p:txBody>
      </p:sp>
      <p:sp>
        <p:nvSpPr>
          <p:cNvPr id="4" name="Slide Number Placeholder 3"/>
          <p:cNvSpPr>
            <a:spLocks noGrp="1"/>
          </p:cNvSpPr>
          <p:nvPr>
            <p:ph type="sldNum" sz="quarter" idx="5"/>
          </p:nvPr>
        </p:nvSpPr>
        <p:spPr/>
        <p:txBody>
          <a:bodyPr/>
          <a:lstStyle/>
          <a:p>
            <a:fld id="{945F57D0-0C8B-4A54-8288-219D9CC840AC}" type="slidenum">
              <a:rPr lang="en-US" smtClean="0"/>
              <a:t>26</a:t>
            </a:fld>
            <a:endParaRPr lang="en-US"/>
          </a:p>
        </p:txBody>
      </p:sp>
    </p:spTree>
    <p:extLst>
      <p:ext uri="{BB962C8B-B14F-4D97-AF65-F5344CB8AC3E}">
        <p14:creationId xmlns:p14="http://schemas.microsoft.com/office/powerpoint/2010/main" val="385070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AEB2-810A-9D6F-F750-9C5343591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F678-9869-8440-2464-35F8082B4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DE03-0820-9892-AF66-B6A683623EF9}"/>
              </a:ext>
            </a:extLst>
          </p:cNvPr>
          <p:cNvSpPr>
            <a:spLocks noGrp="1"/>
          </p:cNvSpPr>
          <p:nvPr>
            <p:ph type="body" idx="1"/>
          </p:nvPr>
        </p:nvSpPr>
        <p:spPr/>
        <p:txBody>
          <a:bodyPr/>
          <a:lstStyle/>
          <a:p>
            <a:r>
              <a:rPr lang="en-US" dirty="0"/>
              <a:t>(click)</a:t>
            </a:r>
          </a:p>
          <a:p>
            <a:endParaRPr lang="en-US" dirty="0"/>
          </a:p>
          <a:p>
            <a:r>
              <a:rPr lang="en-US" dirty="0"/>
              <a:t>As a module you can use when authoring PCF controls, it fetches fonts AT RUNTIME.  In other words, your fonts aren’t even IN your app until your page loads.  No more failed attempts to include fonts!  (click)</a:t>
            </a:r>
          </a:p>
          <a:p>
            <a:endParaRPr lang="en-US" dirty="0"/>
          </a:p>
          <a:p>
            <a:r>
              <a:rPr lang="en-US" dirty="0"/>
              <a:t>As a control, Makers can simply use it in place of TEXT or LABEL controls whenever custom text is needed… without bloating your page code. (click)</a:t>
            </a:r>
          </a:p>
          <a:p>
            <a:endParaRPr lang="en-US" dirty="0"/>
          </a:p>
          <a:p>
            <a:r>
              <a:rPr lang="en-US" dirty="0"/>
              <a:t>Finally, as a demo… that’s what we’re here for, but beware…  It could be like the Ark of the Covenant.  You may need to shield your eyes from its awesome power. (click twice)
</a:t>
            </a:r>
          </a:p>
        </p:txBody>
      </p:sp>
      <p:sp>
        <p:nvSpPr>
          <p:cNvPr id="4" name="Slide Number Placeholder 3">
            <a:extLst>
              <a:ext uri="{FF2B5EF4-FFF2-40B4-BE49-F238E27FC236}">
                <a16:creationId xmlns:a16="http://schemas.microsoft.com/office/drawing/2014/main" id="{6F1DAA48-70D0-3800-E765-C9B94EF0B640}"/>
              </a:ext>
            </a:extLst>
          </p:cNvPr>
          <p:cNvSpPr>
            <a:spLocks noGrp="1"/>
          </p:cNvSpPr>
          <p:nvPr>
            <p:ph type="sldNum" sz="quarter" idx="5"/>
          </p:nvPr>
        </p:nvSpPr>
        <p:spPr/>
        <p:txBody>
          <a:bodyPr/>
          <a:lstStyle/>
          <a:p>
            <a:fld id="{945F57D0-0C8B-4A54-8288-219D9CC840AC}" type="slidenum">
              <a:rPr lang="en-US" smtClean="0"/>
              <a:t>27</a:t>
            </a:fld>
            <a:endParaRPr lang="en-US"/>
          </a:p>
        </p:txBody>
      </p:sp>
    </p:spTree>
    <p:extLst>
      <p:ext uri="{BB962C8B-B14F-4D97-AF65-F5344CB8AC3E}">
        <p14:creationId xmlns:p14="http://schemas.microsoft.com/office/powerpoint/2010/main" val="698814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AEB2-810A-9D6F-F750-9C5343591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F678-9869-8440-2464-35F8082B4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DE03-0820-9892-AF66-B6A683623EF9}"/>
              </a:ext>
            </a:extLst>
          </p:cNvPr>
          <p:cNvSpPr>
            <a:spLocks noGrp="1"/>
          </p:cNvSpPr>
          <p:nvPr>
            <p:ph type="body" idx="1"/>
          </p:nvPr>
        </p:nvSpPr>
        <p:spPr/>
        <p:txBody>
          <a:bodyPr/>
          <a:lstStyle/>
          <a:p>
            <a:r>
              <a:rPr lang="en-US" dirty="0"/>
              <a:t>Demo Time!  [DO NOT CLICK]
</a:t>
            </a:r>
          </a:p>
        </p:txBody>
      </p:sp>
      <p:sp>
        <p:nvSpPr>
          <p:cNvPr id="4" name="Slide Number Placeholder 3">
            <a:extLst>
              <a:ext uri="{FF2B5EF4-FFF2-40B4-BE49-F238E27FC236}">
                <a16:creationId xmlns:a16="http://schemas.microsoft.com/office/drawing/2014/main" id="{6F1DAA48-70D0-3800-E765-C9B94EF0B640}"/>
              </a:ext>
            </a:extLst>
          </p:cNvPr>
          <p:cNvSpPr>
            <a:spLocks noGrp="1"/>
          </p:cNvSpPr>
          <p:nvPr>
            <p:ph type="sldNum" sz="quarter" idx="5"/>
          </p:nvPr>
        </p:nvSpPr>
        <p:spPr/>
        <p:txBody>
          <a:bodyPr/>
          <a:lstStyle/>
          <a:p>
            <a:fld id="{945F57D0-0C8B-4A54-8288-219D9CC840AC}" type="slidenum">
              <a:rPr lang="en-US" smtClean="0"/>
              <a:t>28</a:t>
            </a:fld>
            <a:endParaRPr lang="en-US"/>
          </a:p>
        </p:txBody>
      </p:sp>
    </p:spTree>
    <p:extLst>
      <p:ext uri="{BB962C8B-B14F-4D97-AF65-F5344CB8AC3E}">
        <p14:creationId xmlns:p14="http://schemas.microsoft.com/office/powerpoint/2010/main" val="3700453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AEB2-810A-9D6F-F750-9C5343591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F678-9869-8440-2464-35F8082B4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DE03-0820-9892-AF66-B6A683623EF9}"/>
              </a:ext>
            </a:extLst>
          </p:cNvPr>
          <p:cNvSpPr>
            <a:spLocks noGrp="1"/>
          </p:cNvSpPr>
          <p:nvPr>
            <p:ph type="body" idx="1"/>
          </p:nvPr>
        </p:nvSpPr>
        <p:spPr/>
        <p:txBody>
          <a:bodyPr/>
          <a:lstStyle/>
          <a:p>
            <a:r>
              <a:rPr lang="en-US" dirty="0"/>
              <a:t>
You’ll find everything you need here, whether you’re looking for a simple control to use in your own projects, want to install the demo, or want to use my module in your own PCF controls.</a:t>
            </a:r>
          </a:p>
        </p:txBody>
      </p:sp>
      <p:sp>
        <p:nvSpPr>
          <p:cNvPr id="4" name="Slide Number Placeholder 3">
            <a:extLst>
              <a:ext uri="{FF2B5EF4-FFF2-40B4-BE49-F238E27FC236}">
                <a16:creationId xmlns:a16="http://schemas.microsoft.com/office/drawing/2014/main" id="{6F1DAA48-70D0-3800-E765-C9B94EF0B640}"/>
              </a:ext>
            </a:extLst>
          </p:cNvPr>
          <p:cNvSpPr>
            <a:spLocks noGrp="1"/>
          </p:cNvSpPr>
          <p:nvPr>
            <p:ph type="sldNum" sz="quarter" idx="5"/>
          </p:nvPr>
        </p:nvSpPr>
        <p:spPr/>
        <p:txBody>
          <a:bodyPr/>
          <a:lstStyle/>
          <a:p>
            <a:fld id="{945F57D0-0C8B-4A54-8288-219D9CC840AC}" type="slidenum">
              <a:rPr lang="en-US" smtClean="0"/>
              <a:t>29</a:t>
            </a:fld>
            <a:endParaRPr lang="en-US"/>
          </a:p>
        </p:txBody>
      </p:sp>
    </p:spTree>
    <p:extLst>
      <p:ext uri="{BB962C8B-B14F-4D97-AF65-F5344CB8AC3E}">
        <p14:creationId xmlns:p14="http://schemas.microsoft.com/office/powerpoint/2010/main" val="312861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94F3C-77A6-5A24-9B2E-C879EBF51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CFD8A-53EC-EDD9-DE91-C8AD7E41C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7F9188-C8C3-58D5-2D87-9CCD0577D0F3}"/>
              </a:ext>
            </a:extLst>
          </p:cNvPr>
          <p:cNvSpPr>
            <a:spLocks noGrp="1"/>
          </p:cNvSpPr>
          <p:nvPr>
            <p:ph type="body" idx="1"/>
          </p:nvPr>
        </p:nvSpPr>
        <p:spPr/>
        <p:txBody>
          <a:bodyPr/>
          <a:lstStyle/>
          <a:p>
            <a:r>
              <a:rPr lang="en-US" dirty="0"/>
              <a:t>First of all, a HUGE shout-out to </a:t>
            </a:r>
            <a:r>
              <a:rPr lang="en-US" dirty="0" err="1"/>
              <a:t>Eickhel</a:t>
            </a:r>
            <a:r>
              <a:rPr lang="en-US" dirty="0"/>
              <a:t> Mendoza who demonstrated this method at a C# conference. Without his inspiration, I would have given up. [CLICK]</a:t>
            </a:r>
          </a:p>
          <a:p>
            <a:endParaRPr lang="en-US" dirty="0"/>
          </a:p>
          <a:p>
            <a:r>
              <a:rPr lang="en-US" dirty="0"/>
              <a:t>Second, contrary to what you saw in the demo, I AM NOT A CODER.  I must acknowledge and praise Microsoft Copilot for showing me how to do just about everything. [CLICK]</a:t>
            </a:r>
          </a:p>
          <a:p>
            <a:endParaRPr lang="en-US" dirty="0"/>
          </a:p>
          <a:p>
            <a:r>
              <a:rPr lang="en-US" dirty="0"/>
              <a:t>With that… it’s off to the next adventure! </a:t>
            </a:r>
            <a:r>
              <a:rPr lang="en-US"/>
              <a:t>[</a:t>
            </a:r>
            <a:r>
              <a:rPr lang="en-US" dirty="0"/>
              <a:t>
</a:t>
            </a:r>
          </a:p>
        </p:txBody>
      </p:sp>
      <p:sp>
        <p:nvSpPr>
          <p:cNvPr id="4" name="Slide Number Placeholder 3">
            <a:extLst>
              <a:ext uri="{FF2B5EF4-FFF2-40B4-BE49-F238E27FC236}">
                <a16:creationId xmlns:a16="http://schemas.microsoft.com/office/drawing/2014/main" id="{C62C5F19-5704-2866-4A6B-CB005CA4B94C}"/>
              </a:ext>
            </a:extLst>
          </p:cNvPr>
          <p:cNvSpPr>
            <a:spLocks noGrp="1"/>
          </p:cNvSpPr>
          <p:nvPr>
            <p:ph type="sldNum" sz="quarter" idx="5"/>
          </p:nvPr>
        </p:nvSpPr>
        <p:spPr/>
        <p:txBody>
          <a:bodyPr/>
          <a:lstStyle/>
          <a:p>
            <a:fld id="{945F57D0-0C8B-4A54-8288-219D9CC840AC}" type="slidenum">
              <a:rPr lang="en-US" smtClean="0"/>
              <a:t>30</a:t>
            </a:fld>
            <a:endParaRPr lang="en-US"/>
          </a:p>
        </p:txBody>
      </p:sp>
    </p:spTree>
    <p:extLst>
      <p:ext uri="{BB962C8B-B14F-4D97-AF65-F5344CB8AC3E}">
        <p14:creationId xmlns:p14="http://schemas.microsoft.com/office/powerpoint/2010/main" val="2018614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AB2EF2-B1DA-433E-A3A2-9B7C522A0175}" type="slidenum">
              <a:rPr lang="en-US" smtClean="0"/>
              <a:t>4</a:t>
            </a:fld>
            <a:endParaRPr lang="en-US"/>
          </a:p>
        </p:txBody>
      </p:sp>
    </p:spTree>
    <p:extLst>
      <p:ext uri="{BB962C8B-B14F-4D97-AF65-F5344CB8AC3E}">
        <p14:creationId xmlns:p14="http://schemas.microsoft.com/office/powerpoint/2010/main" val="2604636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94387-5DE2-5F23-11FA-E386CA6B8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EBCCA-FFBB-A977-2FF0-C73039DC2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97060-53DE-18EE-A440-77FD4F16B9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1497E8-F770-5C0F-1E45-03C56C9D8600}"/>
              </a:ext>
            </a:extLst>
          </p:cNvPr>
          <p:cNvSpPr>
            <a:spLocks noGrp="1"/>
          </p:cNvSpPr>
          <p:nvPr>
            <p:ph type="sldNum" sz="quarter" idx="5"/>
          </p:nvPr>
        </p:nvSpPr>
        <p:spPr/>
        <p:txBody>
          <a:bodyPr/>
          <a:lstStyle/>
          <a:p>
            <a:fld id="{C4AB2EF2-B1DA-433E-A3A2-9B7C522A0175}" type="slidenum">
              <a:rPr lang="en-US" smtClean="0"/>
              <a:t>31</a:t>
            </a:fld>
            <a:endParaRPr lang="en-US"/>
          </a:p>
        </p:txBody>
      </p:sp>
    </p:spTree>
    <p:extLst>
      <p:ext uri="{BB962C8B-B14F-4D97-AF65-F5344CB8AC3E}">
        <p14:creationId xmlns:p14="http://schemas.microsoft.com/office/powerpoint/2010/main" val="179027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B2EF2-B1DA-433E-A3A2-9B7C522A0175}" type="slidenum">
              <a:rPr lang="en-US" smtClean="0"/>
              <a:t>5</a:t>
            </a:fld>
            <a:endParaRPr lang="en-US"/>
          </a:p>
        </p:txBody>
      </p:sp>
    </p:spTree>
    <p:extLst>
      <p:ext uri="{BB962C8B-B14F-4D97-AF65-F5344CB8AC3E}">
        <p14:creationId xmlns:p14="http://schemas.microsoft.com/office/powerpoint/2010/main" val="2995725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B2EF2-B1DA-433E-A3A2-9B7C522A0175}" type="slidenum">
              <a:rPr lang="en-US" smtClean="0"/>
              <a:t>6</a:t>
            </a:fld>
            <a:endParaRPr lang="en-US"/>
          </a:p>
        </p:txBody>
      </p:sp>
    </p:spTree>
    <p:extLst>
      <p:ext uri="{BB962C8B-B14F-4D97-AF65-F5344CB8AC3E}">
        <p14:creationId xmlns:p14="http://schemas.microsoft.com/office/powerpoint/2010/main" val="2948044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E2290-C3FC-897D-3352-35EA99A42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BDE94D-0E30-7A39-E8BF-C33D3CBFA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3A56C-1DE8-4035-79C9-FE2B65340F32}"/>
              </a:ext>
            </a:extLst>
          </p:cNvPr>
          <p:cNvSpPr>
            <a:spLocks noGrp="1"/>
          </p:cNvSpPr>
          <p:nvPr>
            <p:ph type="body" idx="1"/>
          </p:nvPr>
        </p:nvSpPr>
        <p:spPr/>
        <p:txBody>
          <a:bodyPr/>
          <a:lstStyle/>
          <a:p>
            <a:r>
              <a:rPr lang="en-US" dirty="0"/>
              <a:t>Oh. Hello there.</a:t>
            </a:r>
          </a:p>
          <a:p>
            <a:endParaRPr lang="en-US" dirty="0"/>
          </a:p>
          <a:p>
            <a:r>
              <a:rPr lang="en-US" dirty="0"/>
              <a:t>I apologize.  Dr. Jones could not be here today.  He found himself in a rather… tricky… situation.</a:t>
            </a:r>
          </a:p>
          <a:p>
            <a:endParaRPr lang="en-US" dirty="0"/>
          </a:p>
          <a:p>
            <a:r>
              <a:rPr lang="en-US" dirty="0"/>
              <a:t>Every great adventure starts with research. Dr. Jones and I may chase relics, but we always begin in the archives.</a:t>
            </a:r>
          </a:p>
          <a:p>
            <a:endParaRPr lang="en-US" dirty="0"/>
          </a:p>
          <a:p>
            <a:r>
              <a:rPr lang="en-US" dirty="0"/>
              <a:t>Yes, that’s me. Fedora and all. I figured if I’m going to chase fonts like Indy chases idols, I might as well dress the part.</a:t>
            </a:r>
          </a:p>
          <a:p>
            <a:endParaRPr lang="en-US" dirty="0"/>
          </a:p>
          <a:p>
            <a:r>
              <a:rPr lang="en-US" dirty="0"/>
              <a:t>(click)</a:t>
            </a:r>
          </a:p>
        </p:txBody>
      </p:sp>
      <p:sp>
        <p:nvSpPr>
          <p:cNvPr id="4" name="Slide Number Placeholder 3">
            <a:extLst>
              <a:ext uri="{FF2B5EF4-FFF2-40B4-BE49-F238E27FC236}">
                <a16:creationId xmlns:a16="http://schemas.microsoft.com/office/drawing/2014/main" id="{FC6BFFAF-C3F3-9D5F-1768-C51CD325AC1C}"/>
              </a:ext>
            </a:extLst>
          </p:cNvPr>
          <p:cNvSpPr>
            <a:spLocks noGrp="1"/>
          </p:cNvSpPr>
          <p:nvPr>
            <p:ph type="sldNum" sz="quarter" idx="5"/>
          </p:nvPr>
        </p:nvSpPr>
        <p:spPr/>
        <p:txBody>
          <a:bodyPr/>
          <a:lstStyle/>
          <a:p>
            <a:fld id="{C4AB2EF2-B1DA-433E-A3A2-9B7C522A0175}" type="slidenum">
              <a:rPr lang="en-US" smtClean="0"/>
              <a:t>7</a:t>
            </a:fld>
            <a:endParaRPr lang="en-US"/>
          </a:p>
        </p:txBody>
      </p:sp>
    </p:spTree>
    <p:extLst>
      <p:ext uri="{BB962C8B-B14F-4D97-AF65-F5344CB8AC3E}">
        <p14:creationId xmlns:p14="http://schemas.microsoft.com/office/powerpoint/2010/main" val="390288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FD847-204F-3D3F-92A5-28096FA87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ACBFE-39CC-AABA-8D30-028CA026C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D435F-07A3-38C0-CCCB-01AC32B8B4F3}"/>
              </a:ext>
            </a:extLst>
          </p:cNvPr>
          <p:cNvSpPr>
            <a:spLocks noGrp="1"/>
          </p:cNvSpPr>
          <p:nvPr>
            <p:ph type="body" idx="1"/>
          </p:nvPr>
        </p:nvSpPr>
        <p:spPr/>
        <p:txBody>
          <a:bodyPr/>
          <a:lstStyle/>
          <a:p>
            <a:r>
              <a:rPr lang="en-US" dirty="0"/>
              <a:t>My name is Bob Lamaster.  Indy usually does these talks, so this is my first time presenting, Please be gentle.</a:t>
            </a:r>
          </a:p>
          <a:p>
            <a:r>
              <a:rPr lang="en-US" dirty="0"/>
              <a:t>I’m based in Texas, and work for Kyndryl.</a:t>
            </a:r>
          </a:p>
          <a:p>
            <a:r>
              <a:rPr lang="en-US" dirty="0"/>
              <a:t>I’ve got one dog, one cat, and one wife… which, as I’ve been told, is the correct number of each.</a:t>
            </a:r>
          </a:p>
          <a:p>
            <a:r>
              <a:rPr lang="en-US" dirty="0"/>
              <a:t>When I’m not here in the archives, or in the field, I enjoy home automation, slot machines, 3D printing, and of course, the Power Platform.</a:t>
            </a:r>
          </a:p>
          <a:p>
            <a:endParaRPr lang="en-US" dirty="0"/>
          </a:p>
          <a:p>
            <a:r>
              <a:rPr lang="en-US" dirty="0"/>
              <a:t>So now, let’s get on to our story.  (click)</a:t>
            </a:r>
          </a:p>
        </p:txBody>
      </p:sp>
      <p:sp>
        <p:nvSpPr>
          <p:cNvPr id="4" name="Slide Number Placeholder 3">
            <a:extLst>
              <a:ext uri="{FF2B5EF4-FFF2-40B4-BE49-F238E27FC236}">
                <a16:creationId xmlns:a16="http://schemas.microsoft.com/office/drawing/2014/main" id="{A0B45CD8-34FD-2A2E-5614-BDA88DEC7E2F}"/>
              </a:ext>
            </a:extLst>
          </p:cNvPr>
          <p:cNvSpPr>
            <a:spLocks noGrp="1"/>
          </p:cNvSpPr>
          <p:nvPr>
            <p:ph type="sldNum" sz="quarter" idx="5"/>
          </p:nvPr>
        </p:nvSpPr>
        <p:spPr/>
        <p:txBody>
          <a:bodyPr/>
          <a:lstStyle/>
          <a:p>
            <a:fld id="{C4AB2EF2-B1DA-433E-A3A2-9B7C522A0175}" type="slidenum">
              <a:rPr lang="en-US" smtClean="0"/>
              <a:t>8</a:t>
            </a:fld>
            <a:endParaRPr lang="en-US"/>
          </a:p>
        </p:txBody>
      </p:sp>
    </p:spTree>
    <p:extLst>
      <p:ext uri="{BB962C8B-B14F-4D97-AF65-F5344CB8AC3E}">
        <p14:creationId xmlns:p14="http://schemas.microsoft.com/office/powerpoint/2010/main" val="1944349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D8DB-A811-8FEB-9B15-84858D0C2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7C1E4-B350-2FAD-078B-97E2291B32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B5547-B9BF-41CB-DB3A-EDDAD3CD267E}"/>
              </a:ext>
            </a:extLst>
          </p:cNvPr>
          <p:cNvSpPr>
            <a:spLocks noGrp="1"/>
          </p:cNvSpPr>
          <p:nvPr>
            <p:ph type="body" idx="1"/>
          </p:nvPr>
        </p:nvSpPr>
        <p:spPr/>
        <p:txBody>
          <a:bodyPr/>
          <a:lstStyle/>
          <a:p>
            <a:r>
              <a:rPr lang="en-US" dirty="0"/>
              <a:t>Our story starts off, like most stories do, with a quest.</a:t>
            </a:r>
          </a:p>
          <a:p>
            <a:endParaRPr lang="en-US" dirty="0"/>
          </a:p>
          <a:p>
            <a:r>
              <a:rPr lang="en-US" dirty="0"/>
              <a:t>That quest, is to break out of the limitations of the 14 fonts included within Power Apps.</a:t>
            </a:r>
          </a:p>
          <a:p>
            <a:endParaRPr lang="en-US" dirty="0"/>
          </a:p>
          <a:p>
            <a:r>
              <a:rPr lang="en-US" dirty="0"/>
              <a:t>Here in Act I, We’ll explore our earliest attempt to overcome this horrible situation.
Dr. Jones and I had a few leads on the location of some ancient wisdom, so, off we set on our grand adventure. (click)</a:t>
            </a:r>
          </a:p>
        </p:txBody>
      </p:sp>
      <p:sp>
        <p:nvSpPr>
          <p:cNvPr id="4" name="Slide Number Placeholder 3">
            <a:extLst>
              <a:ext uri="{FF2B5EF4-FFF2-40B4-BE49-F238E27FC236}">
                <a16:creationId xmlns:a16="http://schemas.microsoft.com/office/drawing/2014/main" id="{C7C0A4B0-7C61-75CD-88C3-152AA174FEA2}"/>
              </a:ext>
            </a:extLst>
          </p:cNvPr>
          <p:cNvSpPr>
            <a:spLocks noGrp="1"/>
          </p:cNvSpPr>
          <p:nvPr>
            <p:ph type="sldNum" sz="quarter" idx="5"/>
          </p:nvPr>
        </p:nvSpPr>
        <p:spPr/>
        <p:txBody>
          <a:bodyPr/>
          <a:lstStyle/>
          <a:p>
            <a:fld id="{945F57D0-0C8B-4A54-8288-219D9CC840AC}" type="slidenum">
              <a:rPr lang="en-US" smtClean="0"/>
              <a:t>9</a:t>
            </a:fld>
            <a:endParaRPr lang="en-US"/>
          </a:p>
        </p:txBody>
      </p:sp>
    </p:spTree>
    <p:extLst>
      <p:ext uri="{BB962C8B-B14F-4D97-AF65-F5344CB8AC3E}">
        <p14:creationId xmlns:p14="http://schemas.microsoft.com/office/powerpoint/2010/main" val="64127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0BAC-45E3-69AE-2D8F-9CE9C3DF5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3B228-0D9A-0E0C-EE59-6586A75C2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DD408-8982-DD57-4B77-685CC47EC4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E31CA5-2B46-23E6-60BB-7F62E8EBAFAF}"/>
              </a:ext>
            </a:extLst>
          </p:cNvPr>
          <p:cNvSpPr>
            <a:spLocks noGrp="1"/>
          </p:cNvSpPr>
          <p:nvPr>
            <p:ph type="sldNum" sz="quarter" idx="5"/>
          </p:nvPr>
        </p:nvSpPr>
        <p:spPr/>
        <p:txBody>
          <a:bodyPr/>
          <a:lstStyle/>
          <a:p>
            <a:fld id="{C4AB2EF2-B1DA-433E-A3A2-9B7C522A0175}" type="slidenum">
              <a:rPr lang="en-US" smtClean="0"/>
              <a:t>10</a:t>
            </a:fld>
            <a:endParaRPr lang="en-US"/>
          </a:p>
        </p:txBody>
      </p:sp>
    </p:spTree>
    <p:extLst>
      <p:ext uri="{BB962C8B-B14F-4D97-AF65-F5344CB8AC3E}">
        <p14:creationId xmlns:p14="http://schemas.microsoft.com/office/powerpoint/2010/main" val="398908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8/21/2025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98351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8/21/2025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2727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8/21/2025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1456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8/21/2025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8015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8/21/2025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427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8/21/2025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95590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8/21/2025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777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8/21/2025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13958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8/21/2025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3344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8/21/2025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98371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8/21/2025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8713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8/21/2025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3416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1.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11.png"/><Relationship Id="rId11" Type="http://schemas.openxmlformats.org/officeDocument/2006/relationships/image" Target="../media/image21.png"/><Relationship Id="rId5" Type="http://schemas.openxmlformats.org/officeDocument/2006/relationships/image" Target="../media/image9.jpg"/><Relationship Id="rId10" Type="http://schemas.openxmlformats.org/officeDocument/2006/relationships/image" Target="../media/image20.png"/><Relationship Id="rId4" Type="http://schemas.openxmlformats.org/officeDocument/2006/relationships/notesSlide" Target="../notesSlides/notesSlide16.xm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jp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p4"/><Relationship Id="rId7" Type="http://schemas.openxmlformats.org/officeDocument/2006/relationships/image" Target="../media/image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jp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21.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11.png"/><Relationship Id="rId11" Type="http://schemas.openxmlformats.org/officeDocument/2006/relationships/image" Target="../media/image22.png"/><Relationship Id="rId5" Type="http://schemas.openxmlformats.org/officeDocument/2006/relationships/image" Target="../media/image9.jpg"/><Relationship Id="rId10" Type="http://schemas.openxmlformats.org/officeDocument/2006/relationships/image" Target="../media/image20.png"/><Relationship Id="rId4" Type="http://schemas.openxmlformats.org/officeDocument/2006/relationships/notesSlide" Target="../notesSlides/notesSlide23.xml"/><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jp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7.jp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7.jp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F310C8-D4AD-75E2-6F0D-00DE3A70838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235DEDD-8669-C354-DB92-E5847545C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729C1A-C0EB-3EAE-2384-C7B58D2FA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152D885-7267-7E8D-7134-31872BE5740E}"/>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Coming Soon</a:t>
            </a:r>
          </a:p>
        </p:txBody>
      </p:sp>
      <p:pic>
        <p:nvPicPr>
          <p:cNvPr id="3" name="wind-blowing-sfx-12809">
            <a:hlinkClick r:id="" action="ppaction://media"/>
            <a:extLst>
              <a:ext uri="{FF2B5EF4-FFF2-40B4-BE49-F238E27FC236}">
                <a16:creationId xmlns:a16="http://schemas.microsoft.com/office/drawing/2014/main" id="{5FE358B7-5B3F-D512-A45E-A9585B7D99D5}"/>
              </a:ext>
            </a:extLst>
          </p:cNvPr>
          <p:cNvPicPr>
            <a:picLocks noChangeAspect="1"/>
          </p:cNvPicPr>
          <p:nvPr>
            <a:audioFile r:link="rId2"/>
            <p:extLst>
              <p:ext uri="{DAA4B4D4-6D71-4841-9C94-3DE7FCFB9230}">
                <p14:media xmlns:p14="http://schemas.microsoft.com/office/powerpoint/2010/main" r:embed="rId1">
                  <p14:fade in="750" out="1500"/>
                </p14:media>
              </p:ext>
            </p:extLst>
          </p:nvPr>
        </p:nvPicPr>
        <p:blipFill>
          <a:blip r:embed="rId5"/>
          <a:stretch>
            <a:fillRect/>
          </a:stretch>
        </p:blipFill>
        <p:spPr>
          <a:xfrm>
            <a:off x="10556383" y="5609822"/>
            <a:ext cx="609600" cy="609600"/>
          </a:xfrm>
          <a:prstGeom prst="rect">
            <a:avLst/>
          </a:prstGeom>
        </p:spPr>
      </p:pic>
    </p:spTree>
    <p:extLst>
      <p:ext uri="{BB962C8B-B14F-4D97-AF65-F5344CB8AC3E}">
        <p14:creationId xmlns:p14="http://schemas.microsoft.com/office/powerpoint/2010/main" val="180475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BF18C-3329-A187-386F-0DD7CBC9367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12F327-AE1D-91D5-0A40-586987AAF4C8}"/>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B926CB62-4459-3D23-048C-1684D2652C1D}"/>
              </a:ext>
            </a:extLst>
          </p:cNvPr>
          <p:cNvPicPr>
            <a:picLocks noChangeAspect="1"/>
          </p:cNvPicPr>
          <p:nvPr/>
        </p:nvPicPr>
        <p:blipFill>
          <a:blip r:embed="rId5">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7" name="Straight Connector 6">
            <a:extLst>
              <a:ext uri="{FF2B5EF4-FFF2-40B4-BE49-F238E27FC236}">
                <a16:creationId xmlns:a16="http://schemas.microsoft.com/office/drawing/2014/main" id="{BD07846C-BD53-E800-697A-ED59836E243F}"/>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cxnSp>
        <p:nvCxnSpPr>
          <p:cNvPr id="5" name="Straight Connector 4">
            <a:extLst>
              <a:ext uri="{FF2B5EF4-FFF2-40B4-BE49-F238E27FC236}">
                <a16:creationId xmlns:a16="http://schemas.microsoft.com/office/drawing/2014/main" id="{702DCFFC-12EC-97BE-CD3F-68CAA757F932}"/>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F63598-57A0-489B-CA7C-02400CC0F039}"/>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9207D145-E501-57B6-A170-538AAAA01C4C}"/>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pic>
        <p:nvPicPr>
          <p:cNvPr id="9" name="Picture 8" descr="A white airplane silhouette on a black background&#10;&#10;AI-generated content may be incorrect.">
            <a:extLst>
              <a:ext uri="{FF2B5EF4-FFF2-40B4-BE49-F238E27FC236}">
                <a16:creationId xmlns:a16="http://schemas.microsoft.com/office/drawing/2014/main" id="{CC084076-DF12-BB0A-443C-C4898E5142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696002">
            <a:off x="5633336" y="4334785"/>
            <a:ext cx="495369" cy="485843"/>
          </a:xfrm>
          <a:prstGeom prst="rect">
            <a:avLst/>
          </a:prstGeom>
        </p:spPr>
      </p:pic>
      <p:sp>
        <p:nvSpPr>
          <p:cNvPr id="6" name="Oval 5">
            <a:extLst>
              <a:ext uri="{FF2B5EF4-FFF2-40B4-BE49-F238E27FC236}">
                <a16:creationId xmlns:a16="http://schemas.microsoft.com/office/drawing/2014/main" id="{B4E7AE06-1D07-015A-7105-A6953BF913FF}"/>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pic>
        <p:nvPicPr>
          <p:cNvPr id="4" name="plane-flying-by-ambience-236034">
            <a:hlinkClick r:id="" action="ppaction://media"/>
            <a:extLst>
              <a:ext uri="{FF2B5EF4-FFF2-40B4-BE49-F238E27FC236}">
                <a16:creationId xmlns:a16="http://schemas.microsoft.com/office/drawing/2014/main" id="{FF148C6E-317C-5937-62DD-E3205E38AC5C}"/>
              </a:ext>
            </a:extLst>
          </p:cNvPr>
          <p:cNvPicPr>
            <a:picLocks noChangeAspect="1"/>
          </p:cNvPicPr>
          <p:nvPr>
            <a:audioFile r:link="rId1"/>
            <p:extLst>
              <p:ext uri="{DAA4B4D4-6D71-4841-9C94-3DE7FCFB9230}">
                <p14:media xmlns:p14="http://schemas.microsoft.com/office/powerpoint/2010/main" r:embed="rId2">
                  <p14:trim st="1296" end="25413.125"/>
                  <p14:fade in="750" out="1250"/>
                </p14:media>
              </p:ext>
            </p:extLst>
          </p:nvPr>
        </p:nvPicPr>
        <p:blipFill>
          <a:blip r:embed="rId7"/>
          <a:stretch>
            <a:fillRect/>
          </a:stretch>
        </p:blipFill>
        <p:spPr>
          <a:xfrm>
            <a:off x="10968507" y="6034826"/>
            <a:ext cx="609600" cy="609600"/>
          </a:xfrm>
          <a:prstGeom prst="rect">
            <a:avLst/>
          </a:prstGeom>
        </p:spPr>
      </p:pic>
    </p:spTree>
    <p:extLst>
      <p:ext uri="{BB962C8B-B14F-4D97-AF65-F5344CB8AC3E}">
        <p14:creationId xmlns:p14="http://schemas.microsoft.com/office/powerpoint/2010/main" val="1935673108"/>
      </p:ext>
    </p:extLst>
  </p:cSld>
  <p:clrMapOvr>
    <a:masterClrMapping/>
  </p:clrMapOvr>
  <mc:AlternateContent xmlns:mc="http://schemas.openxmlformats.org/markup-compatibility/2006" xmlns:p14="http://schemas.microsoft.com/office/powerpoint/2010/main">
    <mc:Choice Requires="p14">
      <p:transition spd="slow" p14:dur="2000" advClick="0" advTm="3000">
        <p:strips dir="rd"/>
      </p:transition>
    </mc:Choice>
    <mc:Fallback xmlns="">
      <p:transition spd="slow" advClick="0" advTm="3000">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71DA-4247-EC60-89F0-D5BC9BD1142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931009-1EBB-4004-821D-C6CB91113485}"/>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822A3B5F-D279-E9F4-38F2-7D908D0E71EA}"/>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C72DEB52-0027-5A1E-5DEB-ECAD25D7C343}"/>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9C07BC-691A-53E0-6013-479EECD8E94E}"/>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12A6D976-034C-4ABF-FD99-9D733C8E156F}"/>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9DFDAE92-5B4A-73C7-D590-C7D9FF1DC0DA}"/>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38EE9F76-FCF1-B49B-CC73-BA089B10E270}"/>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C7C54A57-5DA4-4C96-7EF0-9CAF4F792A6E}"/>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7E12C291-26AA-8111-A976-423BDE32A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9CE3DD89-E5AA-7814-BAD3-707957E91DF9}"/>
              </a:ext>
            </a:extLst>
          </p:cNvPr>
          <p:cNvPicPr>
            <a:picLocks noChangeAspect="1"/>
          </p:cNvPicPr>
          <p:nvPr/>
        </p:nvPicPr>
        <p:blipFill>
          <a:blip r:embed="rId5"/>
          <a:stretch>
            <a:fillRect/>
          </a:stretch>
        </p:blipFill>
        <p:spPr>
          <a:xfrm>
            <a:off x="6024077" y="4603378"/>
            <a:ext cx="152413" cy="158510"/>
          </a:xfrm>
          <a:prstGeom prst="rect">
            <a:avLst/>
          </a:prstGeom>
        </p:spPr>
      </p:pic>
    </p:spTree>
    <p:extLst>
      <p:ext uri="{BB962C8B-B14F-4D97-AF65-F5344CB8AC3E}">
        <p14:creationId xmlns:p14="http://schemas.microsoft.com/office/powerpoint/2010/main" val="1898178365"/>
      </p:ext>
    </p:extLst>
  </p:cSld>
  <p:clrMapOvr>
    <a:masterClrMapping/>
  </p:clrMapOvr>
  <p:transition spd="slow">
    <p:strips dir="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6BDB3-59A9-2FE6-2A03-D43D8A847700}"/>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E01BF2B3-9E7A-4DC2-8D94-2D171A4B5F6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E29058F-1FE1-3FEF-9BCF-B17853EF17B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None/>
            </a:pPr>
            <a:r>
              <a:rPr lang="en-US" sz="1400" b="1" dirty="0"/>
              <a:t>LOCALLY-INSTALLED FONTS</a:t>
            </a:r>
          </a:p>
          <a:p>
            <a:pPr marL="0" indent="0">
              <a:spcBef>
                <a:spcPts val="2500"/>
              </a:spcBef>
              <a:buNone/>
            </a:pPr>
            <a:r>
              <a:rPr lang="en-US" sz="1400" b="1" dirty="0"/>
              <a:t>Creative Solution</a:t>
            </a:r>
          </a:p>
          <a:p>
            <a:pPr marL="0" lvl="1" indent="0">
              <a:buNone/>
            </a:pPr>
            <a:r>
              <a:rPr lang="en-US" sz="1400" dirty="0"/>
              <a:t>Use installed fonts on your computer!</a:t>
            </a:r>
          </a:p>
          <a:p>
            <a:pPr marL="0" lvl="1" indent="0">
              <a:buNone/>
            </a:pPr>
            <a:endParaRPr lang="en-US" sz="1400" dirty="0"/>
          </a:p>
          <a:p>
            <a:pPr marL="0" lvl="1" indent="0">
              <a:buNone/>
            </a:pPr>
            <a:r>
              <a:rPr lang="en-US" sz="1400" b="1" dirty="0"/>
              <a:t>How to do it</a:t>
            </a:r>
          </a:p>
          <a:p>
            <a:pPr marL="0" lvl="1" indent="0">
              <a:buNone/>
            </a:pPr>
            <a:r>
              <a:rPr lang="en-US" sz="1400" dirty="0"/>
              <a:t>Instead of specifying “Font.&lt;name of built-in font&gt;” in the formula bar (or choosing it from the drop-down), simply type the name of a font you’ve already installed on your computer.</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491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920310-41D8-C3CB-5A3E-1C910ABB34C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0FFE9A4-39C2-1ACA-1E92-9CC5C67583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E3CAD24-A271-E212-36D5-B9B2AC41D5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7B4E6604-35CD-77CF-E3B5-D0DBB51D7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D0DE1-BFF8-6E25-E414-AEB3A1A6E2A2}"/>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39B65C57-B41D-683A-8CE8-5C0C30D3131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42CCCBD6-6C33-A2F5-23C3-170E9D11DF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F1FBF64-4651-BE54-C8E0-0FC1C24A50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None/>
            </a:pPr>
            <a:r>
              <a:rPr lang="en-US" sz="1400" b="1" dirty="0"/>
              <a:t>Initial Limitations</a:t>
            </a:r>
          </a:p>
          <a:p>
            <a:pPr marL="0" lvl="1" indent="0">
              <a:buNone/>
            </a:pPr>
            <a:r>
              <a:rPr lang="en-US" sz="1400" dirty="0"/>
              <a:t>Power Apps initially offered limited font options, restricting design creativity for developers and users.</a:t>
            </a:r>
          </a:p>
          <a:p>
            <a:pPr marL="0" indent="0">
              <a:spcBef>
                <a:spcPts val="2500"/>
              </a:spcBef>
              <a:buNone/>
            </a:pPr>
            <a:r>
              <a:rPr lang="en-US" sz="1400" b="1" dirty="0"/>
              <a:t>Creative Solution</a:t>
            </a:r>
          </a:p>
          <a:p>
            <a:pPr marL="0" lvl="1" indent="0">
              <a:buNone/>
            </a:pPr>
            <a:r>
              <a:rPr lang="en-US" sz="1400" dirty="0"/>
              <a:t>Use installed fonts on your computer!</a:t>
            </a:r>
          </a:p>
          <a:p>
            <a:pPr marL="0" lvl="1" indent="0">
              <a:buNone/>
            </a:pPr>
            <a:endParaRPr lang="en-US" sz="1400" dirty="0"/>
          </a:p>
          <a:p>
            <a:pPr marL="0" lvl="1" indent="0">
              <a:buNone/>
            </a:pPr>
            <a:r>
              <a:rPr lang="en-US" sz="1400" b="1" dirty="0"/>
              <a:t>How to do it</a:t>
            </a:r>
          </a:p>
          <a:p>
            <a:pPr marL="0" lvl="1" indent="0">
              <a:buNone/>
            </a:pPr>
            <a:r>
              <a:rPr lang="en-US" sz="1400" dirty="0"/>
              <a:t>Instead of specifying “Font.&lt;name of built-in font&gt;” in the formula bar (or choosing it from the drop-down), simply type the name of a font you’ve already installed on your computer.</a:t>
            </a:r>
          </a:p>
        </p:txBody>
      </p:sp>
      <p:cxnSp>
        <p:nvCxnSpPr>
          <p:cNvPr id="18" name="Straight Connector 17">
            <a:extLst>
              <a:ext uri="{FF2B5EF4-FFF2-40B4-BE49-F238E27FC236}">
                <a16:creationId xmlns:a16="http://schemas.microsoft.com/office/drawing/2014/main" id="{B23E8C10-63C5-B8A0-DBDD-4F7F43BFB9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01D98A8-F81E-3813-A0B7-94654E6749AB}"/>
              </a:ext>
            </a:extLst>
          </p:cNvPr>
          <p:cNvPicPr>
            <a:picLocks noChangeAspect="1"/>
          </p:cNvPicPr>
          <p:nvPr/>
        </p:nvPicPr>
        <p:blipFill>
          <a:blip r:embed="rId4"/>
          <a:stretch>
            <a:fillRect/>
          </a:stretch>
        </p:blipFill>
        <p:spPr>
          <a:xfrm>
            <a:off x="1947312" y="639838"/>
            <a:ext cx="8297375" cy="5578323"/>
          </a:xfrm>
          <a:prstGeom prst="rect">
            <a:avLst/>
          </a:prstGeom>
        </p:spPr>
      </p:pic>
      <p:sp>
        <p:nvSpPr>
          <p:cNvPr id="6" name="TextBox 5">
            <a:extLst>
              <a:ext uri="{FF2B5EF4-FFF2-40B4-BE49-F238E27FC236}">
                <a16:creationId xmlns:a16="http://schemas.microsoft.com/office/drawing/2014/main" id="{7824276B-8738-2A0F-9B3A-CB9DFA771BD2}"/>
              </a:ext>
            </a:extLst>
          </p:cNvPr>
          <p:cNvSpPr txBox="1"/>
          <p:nvPr/>
        </p:nvSpPr>
        <p:spPr>
          <a:xfrm>
            <a:off x="2665927" y="1429555"/>
            <a:ext cx="7443988" cy="4247317"/>
          </a:xfrm>
          <a:prstGeom prst="rect">
            <a:avLst/>
          </a:prstGeom>
          <a:noFill/>
        </p:spPr>
        <p:txBody>
          <a:bodyPr wrap="square" rtlCol="0">
            <a:spAutoFit/>
          </a:bodyPr>
          <a:lstStyle/>
          <a:p>
            <a:r>
              <a:rPr lang="en-US" u="sng" dirty="0">
                <a:solidFill>
                  <a:schemeClr val="bg1"/>
                </a:solidFill>
              </a:rPr>
              <a:t>Built-in:</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u="sng" dirty="0">
                <a:solidFill>
                  <a:schemeClr val="bg1"/>
                </a:solidFill>
              </a:rPr>
              <a:t>Locally installed font: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Installed font name       Fallback font name</a:t>
            </a:r>
          </a:p>
        </p:txBody>
      </p:sp>
      <p:pic>
        <p:nvPicPr>
          <p:cNvPr id="8" name="Picture 7">
            <a:extLst>
              <a:ext uri="{FF2B5EF4-FFF2-40B4-BE49-F238E27FC236}">
                <a16:creationId xmlns:a16="http://schemas.microsoft.com/office/drawing/2014/main" id="{DE1AB9FC-8082-8000-5944-630F32EC32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3268" y="2217229"/>
            <a:ext cx="7705462" cy="580271"/>
          </a:xfrm>
          <a:prstGeom prst="rect">
            <a:avLst/>
          </a:prstGeom>
        </p:spPr>
      </p:pic>
      <p:pic>
        <p:nvPicPr>
          <p:cNvPr id="11" name="Picture 10">
            <a:extLst>
              <a:ext uri="{FF2B5EF4-FFF2-40B4-BE49-F238E27FC236}">
                <a16:creationId xmlns:a16="http://schemas.microsoft.com/office/drawing/2014/main" id="{F7F43730-3AAC-2767-DBB7-3AFD6FD05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268" y="4290828"/>
            <a:ext cx="7705462" cy="580259"/>
          </a:xfrm>
          <a:prstGeom prst="rect">
            <a:avLst/>
          </a:prstGeom>
        </p:spPr>
      </p:pic>
      <p:cxnSp>
        <p:nvCxnSpPr>
          <p:cNvPr id="15" name="Straight Arrow Connector 14">
            <a:extLst>
              <a:ext uri="{FF2B5EF4-FFF2-40B4-BE49-F238E27FC236}">
                <a16:creationId xmlns:a16="http://schemas.microsoft.com/office/drawing/2014/main" id="{798E678A-5688-3D8E-B101-46F68B2B5576}"/>
              </a:ext>
            </a:extLst>
          </p:cNvPr>
          <p:cNvCxnSpPr>
            <a:cxnSpLocks/>
          </p:cNvCxnSpPr>
          <p:nvPr/>
        </p:nvCxnSpPr>
        <p:spPr>
          <a:xfrm flipV="1">
            <a:off x="6781300" y="4984124"/>
            <a:ext cx="533900" cy="283335"/>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6CBACC0F-0F44-F56E-43D6-0068893A84FC}"/>
              </a:ext>
            </a:extLst>
          </p:cNvPr>
          <p:cNvCxnSpPr/>
          <p:nvPr/>
        </p:nvCxnSpPr>
        <p:spPr>
          <a:xfrm flipV="1">
            <a:off x="9040969" y="4984124"/>
            <a:ext cx="193183" cy="283335"/>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22023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E278E-710B-3D6A-5521-C8454428F6DD}"/>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nSpc>
                <a:spcPct val="90000"/>
              </a:lnSpc>
            </a:pPr>
            <a:r>
              <a:rPr lang="en-US" sz="2500"/>
              <a:t>Method 1 – Local Fonts: The Font That Was There… Until It Wasn’t</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51488F4-BF35-49DA-A111-B6CB2A857E6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00100" y="1955877"/>
            <a:ext cx="6072188" cy="4053187"/>
          </a:xfrm>
          <a:prstGeom prst="rect">
            <a:avLst/>
          </a:prstGeom>
        </p:spPr>
      </p:pic>
      <p:sp>
        <p:nvSpPr>
          <p:cNvPr id="4" name="Content Placeholder 3">
            <a:extLst>
              <a:ext uri="{FF2B5EF4-FFF2-40B4-BE49-F238E27FC236}">
                <a16:creationId xmlns:a16="http://schemas.microsoft.com/office/drawing/2014/main" id="{06C8710A-A714-6C98-5F26-0473DFDA62B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2395472"/>
            <a:ext cx="4191001" cy="2910624"/>
          </a:xfrm>
        </p:spPr>
        <p:txBody>
          <a:bodyPr>
            <a:normAutofit/>
          </a:bodyPr>
          <a:lstStyle/>
          <a:p>
            <a:pPr marL="0" indent="0">
              <a:spcBef>
                <a:spcPts val="2500"/>
              </a:spcBef>
              <a:buNone/>
            </a:pPr>
            <a:endParaRPr lang="en-US" sz="1400" b="1" dirty="0"/>
          </a:p>
          <a:p>
            <a:pPr marL="0" indent="0">
              <a:spcBef>
                <a:spcPts val="2500"/>
              </a:spcBef>
              <a:buNone/>
            </a:pPr>
            <a:r>
              <a:rPr lang="en-US" sz="1400" b="1" dirty="0"/>
              <a:t>Dependency on User Devices</a:t>
            </a:r>
          </a:p>
          <a:p>
            <a:pPr marL="0" lvl="1" indent="0">
              <a:buNone/>
            </a:pPr>
            <a:r>
              <a:rPr lang="en-US" sz="1400" dirty="0"/>
              <a:t>Local fonts depend on fonts installed on each user's device, which can vary widely.</a:t>
            </a:r>
          </a:p>
          <a:p>
            <a:pPr marL="0" indent="0">
              <a:spcBef>
                <a:spcPts val="2500"/>
              </a:spcBef>
              <a:buNone/>
            </a:pPr>
            <a:r>
              <a:rPr lang="en-US" sz="1400" b="1" dirty="0"/>
              <a:t>Unreliable Font Availability</a:t>
            </a:r>
          </a:p>
          <a:p>
            <a:pPr marL="0" lvl="1" indent="0">
              <a:buNone/>
            </a:pPr>
            <a:r>
              <a:rPr lang="en-US" sz="1400" dirty="0"/>
              <a:t>Font availability is inconsistent, causing layout and display issues across platforms.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030C4A-4804-FA64-DF94-8CA85F68437F}"/>
              </a:ext>
            </a:extLst>
          </p:cNvPr>
          <p:cNvSpPr/>
          <p:nvPr/>
        </p:nvSpPr>
        <p:spPr>
          <a:xfrm>
            <a:off x="7134897" y="1607129"/>
            <a:ext cx="419768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It was a trap!</a:t>
            </a:r>
          </a:p>
        </p:txBody>
      </p:sp>
    </p:spTree>
    <p:extLst>
      <p:ext uri="{BB962C8B-B14F-4D97-AF65-F5344CB8AC3E}">
        <p14:creationId xmlns:p14="http://schemas.microsoft.com/office/powerpoint/2010/main" val="1390813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4DB6F3-FD15-4D15-182A-4848EEDB08BF}"/>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64FE22-5992-6FB3-975E-551C65141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ece of paper with cracks&#10;&#10;AI-generated content may be incorrect.">
            <a:extLst>
              <a:ext uri="{FF2B5EF4-FFF2-40B4-BE49-F238E27FC236}">
                <a16:creationId xmlns:a16="http://schemas.microsoft.com/office/drawing/2014/main" id="{DB13BEF0-5F99-9AA4-AEA9-2AC07C787834}"/>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FC54FCA8-CF72-9AA6-ECA8-5BAEA6938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28FE75-986C-3A55-B0FC-CFB16671AC1C}"/>
              </a:ext>
            </a:extLst>
          </p:cNvPr>
          <p:cNvSpPr>
            <a:spLocks noGrp="1"/>
          </p:cNvSpPr>
          <p:nvPr>
            <p:ph type="ctrTitle"/>
          </p:nvPr>
        </p:nvSpPr>
        <p:spPr>
          <a:xfrm>
            <a:off x="704088" y="1250487"/>
            <a:ext cx="5067300" cy="3497042"/>
          </a:xfrm>
        </p:spPr>
        <p:txBody>
          <a:bodyPr anchor="t">
            <a:normAutofit/>
          </a:bodyPr>
          <a:lstStyle/>
          <a:p>
            <a:r>
              <a:rPr lang="en-US" dirty="0">
                <a:solidFill>
                  <a:srgbClr val="FFFFFF"/>
                </a:solidFill>
              </a:rPr>
              <a:t>Act II: The TRIALS OF EMBEDDING</a:t>
            </a:r>
          </a:p>
        </p:txBody>
      </p:sp>
      <p:sp>
        <p:nvSpPr>
          <p:cNvPr id="3" name="Subtitle 2">
            <a:extLst>
              <a:ext uri="{FF2B5EF4-FFF2-40B4-BE49-F238E27FC236}">
                <a16:creationId xmlns:a16="http://schemas.microsoft.com/office/drawing/2014/main" id="{3F22F7B1-342A-4504-D401-27B51507DC1A}"/>
              </a:ext>
            </a:extLst>
          </p:cNvPr>
          <p:cNvSpPr>
            <a:spLocks noGrp="1"/>
          </p:cNvSpPr>
          <p:nvPr>
            <p:ph type="subTitle" idx="1"/>
          </p:nvPr>
        </p:nvSpPr>
        <p:spPr>
          <a:xfrm>
            <a:off x="704088" y="5157694"/>
            <a:ext cx="5019676" cy="976406"/>
          </a:xfrm>
        </p:spPr>
        <p:txBody>
          <a:bodyPr anchor="t">
            <a:normAutofit/>
          </a:bodyPr>
          <a:lstStyle/>
          <a:p>
            <a:r>
              <a:rPr lang="en-US">
                <a:solidFill>
                  <a:srgbClr val="FFFFFF"/>
                </a:solidFill>
              </a:rPr>
              <a:t>Discovering early custom font techniques in Power Apps</a:t>
            </a:r>
          </a:p>
        </p:txBody>
      </p:sp>
      <p:cxnSp>
        <p:nvCxnSpPr>
          <p:cNvPr id="19" name="Straight Connector 18">
            <a:extLst>
              <a:ext uri="{FF2B5EF4-FFF2-40B4-BE49-F238E27FC236}">
                <a16:creationId xmlns:a16="http://schemas.microsoft.com/office/drawing/2014/main" id="{45027386-9C91-B7DD-1D70-521EE72F1F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649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8FEB1-ED79-DEEE-C156-27C5636053B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28C362-C6DB-6E3A-476A-F97BD2B8629C}"/>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F9F8DD2E-7508-BB92-EEA9-D5B0018F070A}"/>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C7A50780-EC19-2437-A70D-05763F273B7E}"/>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DDD8865-581F-DDF0-227E-4348BCF36A3E}"/>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BBF9350E-706A-5FCC-0092-0A7B0E87EC31}"/>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09E3749E-D571-15D1-79B3-FD7F6501AB2B}"/>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7EE76307-0C84-2716-9136-F902178A5CA3}"/>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98FCABCA-91E0-E81E-B629-D65179BFBD40}"/>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44991A9C-B656-6731-4D41-3FD84C551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FAC470C2-64CA-E394-1A02-2AE455C61755}"/>
              </a:ext>
            </a:extLst>
          </p:cNvPr>
          <p:cNvPicPr>
            <a:picLocks noChangeAspect="1"/>
          </p:cNvPicPr>
          <p:nvPr/>
        </p:nvPicPr>
        <p:blipFill>
          <a:blip r:embed="rId5"/>
          <a:stretch>
            <a:fillRect/>
          </a:stretch>
        </p:blipFill>
        <p:spPr>
          <a:xfrm>
            <a:off x="6024077" y="4603378"/>
            <a:ext cx="152413" cy="158510"/>
          </a:xfrm>
          <a:prstGeom prst="rect">
            <a:avLst/>
          </a:prstGeom>
        </p:spPr>
      </p:pic>
    </p:spTree>
    <p:extLst>
      <p:ext uri="{BB962C8B-B14F-4D97-AF65-F5344CB8AC3E}">
        <p14:creationId xmlns:p14="http://schemas.microsoft.com/office/powerpoint/2010/main" val="120755510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BCB4A-AC1A-A906-6CE2-F76B79FAF3E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DA78EB1-779E-778A-A186-A2E937C4E25D}"/>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077A2FF8-583C-BCA4-B3AF-E7FF7A1D6302}"/>
              </a:ext>
            </a:extLst>
          </p:cNvPr>
          <p:cNvPicPr>
            <a:picLocks noChangeAspect="1"/>
          </p:cNvPicPr>
          <p:nvPr/>
        </p:nvPicPr>
        <p:blipFill>
          <a:blip r:embed="rId5">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3EF62371-5714-4BC6-F3F2-36BB9637EC1F}"/>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F43EBB-0C61-FE9F-40E9-A9B061F131EC}"/>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275F8CA9-E95E-F3E8-2BD2-0AB184263611}"/>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6DCAD3C4-E603-CDE2-6CCC-556A52EC2778}"/>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5BC9E849-9070-CD99-859D-FD55C09685A8}"/>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47723C46-0740-9A94-623C-7CA1AD8625D4}"/>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84FFFC0E-B7AD-0C9F-B16A-E662E151E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D5228E77-630A-9188-0D3F-2B75398A8723}"/>
              </a:ext>
            </a:extLst>
          </p:cNvPr>
          <p:cNvPicPr>
            <a:picLocks noChangeAspect="1"/>
          </p:cNvPicPr>
          <p:nvPr/>
        </p:nvPicPr>
        <p:blipFill>
          <a:blip r:embed="rId7"/>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AD09D30E-DEBF-9A95-1457-A8152C2D6897}"/>
              </a:ext>
            </a:extLst>
          </p:cNvPr>
          <p:cNvPicPr>
            <a:picLocks noChangeAspect="1"/>
          </p:cNvPicPr>
          <p:nvPr/>
        </p:nvPicPr>
        <p:blipFill>
          <a:blip r:embed="rId8"/>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0D34D7CE-C797-A908-708C-7250A742BCDA}"/>
              </a:ext>
            </a:extLst>
          </p:cNvPr>
          <p:cNvPicPr>
            <a:picLocks noChangeAspect="1"/>
          </p:cNvPicPr>
          <p:nvPr/>
        </p:nvPicPr>
        <p:blipFill>
          <a:blip r:embed="rId9"/>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2A0814BD-8383-0AB0-48AC-277DD553353A}"/>
              </a:ext>
            </a:extLst>
          </p:cNvPr>
          <p:cNvPicPr>
            <a:picLocks noChangeAspect="1"/>
          </p:cNvPicPr>
          <p:nvPr/>
        </p:nvPicPr>
        <p:blipFill>
          <a:blip r:embed="rId10"/>
          <a:stretch>
            <a:fillRect/>
          </a:stretch>
        </p:blipFill>
        <p:spPr>
          <a:xfrm rot="16383230">
            <a:off x="5163884" y="1773940"/>
            <a:ext cx="279024" cy="1205267"/>
          </a:xfrm>
          <a:prstGeom prst="rect">
            <a:avLst/>
          </a:prstGeom>
        </p:spPr>
      </p:pic>
      <p:pic>
        <p:nvPicPr>
          <p:cNvPr id="14" name="Picture 13">
            <a:extLst>
              <a:ext uri="{FF2B5EF4-FFF2-40B4-BE49-F238E27FC236}">
                <a16:creationId xmlns:a16="http://schemas.microsoft.com/office/drawing/2014/main" id="{EDDD8B4F-C091-C234-AF1C-2320AC0575F9}"/>
              </a:ext>
            </a:extLst>
          </p:cNvPr>
          <p:cNvPicPr>
            <a:picLocks noChangeAspect="1"/>
          </p:cNvPicPr>
          <p:nvPr/>
        </p:nvPicPr>
        <p:blipFill>
          <a:blip r:embed="rId11"/>
          <a:stretch>
            <a:fillRect/>
          </a:stretch>
        </p:blipFill>
        <p:spPr>
          <a:xfrm rot="20221729">
            <a:off x="5598334" y="1924274"/>
            <a:ext cx="682811" cy="682811"/>
          </a:xfrm>
          <a:prstGeom prst="rect">
            <a:avLst/>
          </a:prstGeom>
        </p:spPr>
      </p:pic>
      <p:pic>
        <p:nvPicPr>
          <p:cNvPr id="16" name="plane-flying-by-ambience-236034">
            <a:hlinkClick r:id="" action="ppaction://media"/>
            <a:extLst>
              <a:ext uri="{FF2B5EF4-FFF2-40B4-BE49-F238E27FC236}">
                <a16:creationId xmlns:a16="http://schemas.microsoft.com/office/drawing/2014/main" id="{4A601B3B-BC94-2DA1-89A1-6D96E8EE56A4}"/>
              </a:ext>
            </a:extLst>
          </p:cNvPr>
          <p:cNvPicPr>
            <a:picLocks noChangeAspect="1"/>
          </p:cNvPicPr>
          <p:nvPr>
            <a:audioFile r:link="rId1"/>
            <p:extLst>
              <p:ext uri="{DAA4B4D4-6D71-4841-9C94-3DE7FCFB9230}">
                <p14:media xmlns:p14="http://schemas.microsoft.com/office/powerpoint/2010/main" r:embed="rId2">
                  <p14:trim st="1296" end="25413.125"/>
                  <p14:fade in="750" out="1250"/>
                </p14:media>
              </p:ext>
            </p:extLst>
          </p:nvPr>
        </p:nvPicPr>
        <p:blipFill>
          <a:blip r:embed="rId12"/>
          <a:stretch>
            <a:fillRect/>
          </a:stretch>
        </p:blipFill>
        <p:spPr>
          <a:xfrm>
            <a:off x="10865476" y="5970431"/>
            <a:ext cx="609600" cy="609600"/>
          </a:xfrm>
          <a:prstGeom prst="rect">
            <a:avLst/>
          </a:prstGeom>
        </p:spPr>
      </p:pic>
    </p:spTree>
    <p:extLst>
      <p:ext uri="{BB962C8B-B14F-4D97-AF65-F5344CB8AC3E}">
        <p14:creationId xmlns:p14="http://schemas.microsoft.com/office/powerpoint/2010/main" val="3730512250"/>
      </p:ext>
    </p:extLst>
  </p:cSld>
  <p:clrMapOvr>
    <a:masterClrMapping/>
  </p:clrMapOvr>
  <mc:AlternateContent xmlns:mc="http://schemas.openxmlformats.org/markup-compatibility/2006" xmlns:p14="http://schemas.microsoft.com/office/powerpoint/2010/main">
    <mc:Choice Requires="p14">
      <p:transition spd="slow" p14:dur="2000" advClick="0" advTm="3000">
        <p:strips/>
      </p:transition>
    </mc:Choice>
    <mc:Fallback xmlns="">
      <p:transition spd="slow" advClick="0" advTm="3000">
        <p:strip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2120-BE2B-5DCC-58AB-21E3D02EAD5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C52EAAE-C481-61B2-68DB-D3D5626FCB41}"/>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8BA23D78-EFFF-C6EA-163E-4D6E9922CAC8}"/>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74A52932-A467-C269-8E7F-F91DFC022299}"/>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18C41A-FAD4-3CC4-F5BF-8FC4279ED038}"/>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725D2D43-EA9B-D194-BD92-298B6277FE0A}"/>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6B8B7969-DBCE-3AEC-2133-C755AE685CDB}"/>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4E497B75-9E19-43A7-857F-259F62352110}"/>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D4CDCE09-77D5-9262-3596-C44D609E1158}"/>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CBEB09B5-B064-B04F-CCFB-3361D0692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74D3079F-10C4-4408-F1BF-D3D82543FEE2}"/>
              </a:ext>
            </a:extLst>
          </p:cNvPr>
          <p:cNvPicPr>
            <a:picLocks noChangeAspect="1"/>
          </p:cNvPicPr>
          <p:nvPr/>
        </p:nvPicPr>
        <p:blipFill>
          <a:blip r:embed="rId5"/>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0A807FB1-4180-2974-8677-E7BBCF8F38CF}"/>
              </a:ext>
            </a:extLst>
          </p:cNvPr>
          <p:cNvPicPr>
            <a:picLocks noChangeAspect="1"/>
          </p:cNvPicPr>
          <p:nvPr/>
        </p:nvPicPr>
        <p:blipFill>
          <a:blip r:embed="rId6"/>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8858137A-EF54-44E9-7C14-E9CA056C0E54}"/>
              </a:ext>
            </a:extLst>
          </p:cNvPr>
          <p:cNvPicPr>
            <a:picLocks noChangeAspect="1"/>
          </p:cNvPicPr>
          <p:nvPr/>
        </p:nvPicPr>
        <p:blipFill>
          <a:blip r:embed="rId7"/>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197DB44F-3850-9389-0C2C-8E109E4B442C}"/>
              </a:ext>
            </a:extLst>
          </p:cNvPr>
          <p:cNvPicPr>
            <a:picLocks noChangeAspect="1"/>
          </p:cNvPicPr>
          <p:nvPr/>
        </p:nvPicPr>
        <p:blipFill>
          <a:blip r:embed="rId8"/>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0352DBBB-00D8-ABE1-86AA-C3E06AE13E2F}"/>
              </a:ext>
            </a:extLst>
          </p:cNvPr>
          <p:cNvPicPr>
            <a:picLocks noChangeAspect="1"/>
          </p:cNvPicPr>
          <p:nvPr/>
        </p:nvPicPr>
        <p:blipFill>
          <a:blip r:embed="rId8"/>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1103C8AD-E19F-6F67-9399-7D0E61F9D5AE}"/>
              </a:ext>
            </a:extLst>
          </p:cNvPr>
          <p:cNvPicPr>
            <a:picLocks noChangeAspect="1"/>
          </p:cNvPicPr>
          <p:nvPr/>
        </p:nvPicPr>
        <p:blipFill>
          <a:blip r:embed="rId7"/>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BA9D7740-255D-2969-C3B8-5967A529FEDD}"/>
              </a:ext>
            </a:extLst>
          </p:cNvPr>
          <p:cNvPicPr>
            <a:picLocks noChangeAspect="1"/>
          </p:cNvPicPr>
          <p:nvPr/>
        </p:nvPicPr>
        <p:blipFill>
          <a:blip r:embed="rId9"/>
          <a:stretch>
            <a:fillRect/>
          </a:stretch>
        </p:blipFill>
        <p:spPr>
          <a:xfrm>
            <a:off x="7214993" y="2262729"/>
            <a:ext cx="493819" cy="469433"/>
          </a:xfrm>
          <a:prstGeom prst="rect">
            <a:avLst/>
          </a:prstGeom>
        </p:spPr>
      </p:pic>
    </p:spTree>
    <p:extLst>
      <p:ext uri="{BB962C8B-B14F-4D97-AF65-F5344CB8AC3E}">
        <p14:creationId xmlns:p14="http://schemas.microsoft.com/office/powerpoint/2010/main" val="3202397361"/>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6E4D9-BD3A-EFD5-0CA7-4972DAA1EBB1}"/>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6CF0E0B-26E1-AC5B-858E-1296DD8C9C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FBBB66-B49F-E254-22DC-E70C534680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F11DB80-D7BD-E545-C972-71E0FA8F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35DC8-59CA-DA8D-EFA0-71958077D106}"/>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BC43F7EB-78C5-5629-9253-FD475F1E48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64E80E5A-66BA-58ED-CBDE-D3E8DE602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59ACE75-1214-C974-EFF4-05C240F12D4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lnSpcReduction="10000"/>
          </a:bodyPr>
          <a:lstStyle/>
          <a:p>
            <a:pPr marL="0" indent="0">
              <a:spcBef>
                <a:spcPts val="2500"/>
              </a:spcBef>
              <a:buNone/>
            </a:pPr>
            <a:r>
              <a:rPr lang="en-US" sz="1400" b="1" dirty="0"/>
              <a:t>EMBEDDING CUSTOM FONTS</a:t>
            </a:r>
          </a:p>
          <a:p>
            <a:pPr marL="0" lvl="1" indent="0">
              <a:buNone/>
            </a:pPr>
            <a:r>
              <a:rPr lang="en-US" sz="1400" dirty="0"/>
              <a:t>SVG fonts encoded in base64 strings allow embedding custom fonts directly inside applications.</a:t>
            </a:r>
          </a:p>
          <a:p>
            <a:pPr marL="0" indent="0">
              <a:spcBef>
                <a:spcPts val="2500"/>
              </a:spcBef>
              <a:buNone/>
            </a:pPr>
            <a:r>
              <a:rPr lang="en-US" sz="1400" b="1" dirty="0"/>
              <a:t>Creative Solution</a:t>
            </a:r>
          </a:p>
          <a:p>
            <a:pPr marL="0" lvl="1" indent="0">
              <a:buNone/>
            </a:pPr>
            <a:r>
              <a:rPr lang="en-US" sz="1400" dirty="0"/>
              <a:t>Convert fonts to an SVG image and simply put the image on your canvas!</a:t>
            </a:r>
          </a:p>
          <a:p>
            <a:pPr marL="0" lvl="1" indent="0">
              <a:buNone/>
            </a:pPr>
            <a:endParaRPr lang="en-US" sz="1400" dirty="0"/>
          </a:p>
          <a:p>
            <a:pPr marL="0" lvl="1" indent="0">
              <a:buNone/>
            </a:pPr>
            <a:r>
              <a:rPr lang="en-US" sz="1400" b="1" dirty="0"/>
              <a:t>How to do it</a:t>
            </a:r>
          </a:p>
          <a:p>
            <a:pPr marL="285750" lvl="1" indent="-285750"/>
            <a:r>
              <a:rPr lang="en-US" sz="1400" dirty="0"/>
              <a:t>Download a font</a:t>
            </a:r>
          </a:p>
          <a:p>
            <a:pPr marL="285750" lvl="1" indent="-285750"/>
            <a:r>
              <a:rPr lang="en-US" sz="1400" dirty="0"/>
              <a:t>Use an online font converter to translate the font into an SVG stylesheet</a:t>
            </a:r>
          </a:p>
          <a:p>
            <a:pPr marL="285750" lvl="1" indent="-285750"/>
            <a:r>
              <a:rPr lang="en-US" sz="1400" dirty="0"/>
              <a:t>Use the stylesheet code as the source of the image in your app</a:t>
            </a:r>
          </a:p>
          <a:p>
            <a:pPr marL="0" lvl="1" indent="0">
              <a:buNone/>
            </a:pPr>
            <a:endParaRPr lang="en-US" sz="1400" dirty="0"/>
          </a:p>
        </p:txBody>
      </p:sp>
      <p:cxnSp>
        <p:nvCxnSpPr>
          <p:cNvPr id="18" name="Straight Connector 17">
            <a:extLst>
              <a:ext uri="{FF2B5EF4-FFF2-40B4-BE49-F238E27FC236}">
                <a16:creationId xmlns:a16="http://schemas.microsoft.com/office/drawing/2014/main" id="{593671BD-36BA-954F-EB36-E9920F04FD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19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B2E293-3B4F-817E-E4CC-7230F9D5BAA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53A71F6-2F74-6597-9342-AE28F4989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A29E2C-0D0E-BAAF-E5F7-F88FDE1EB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C047D4-4AAC-8E72-7F96-703D172B4561}"/>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g">
            <a:hlinkClick r:id="" action="ppaction://media"/>
            <a:extLst>
              <a:ext uri="{FF2B5EF4-FFF2-40B4-BE49-F238E27FC236}">
                <a16:creationId xmlns:a16="http://schemas.microsoft.com/office/drawing/2014/main" id="{9F1866B2-96F7-62AF-F127-0E84B25F4AF9}"/>
              </a:ext>
            </a:extLst>
          </p:cNvPr>
          <p:cNvPicPr>
            <a:picLocks noChangeAspect="1"/>
          </p:cNvPicPr>
          <p:nvPr>
            <a:audioFile r:link="rId1"/>
            <p:extLst>
              <p:ext uri="{DAA4B4D4-6D71-4841-9C94-3DE7FCFB9230}">
                <p14:media xmlns:p14="http://schemas.microsoft.com/office/powerpoint/2010/main" r:embed="rId2">
                  <p14:trim end="289235"/>
                  <p14:fade out="2500"/>
                </p14:media>
              </p:ext>
            </p:extLst>
          </p:nvPr>
        </p:nvPicPr>
        <p:blipFill>
          <a:blip r:embed="rId7"/>
          <a:stretch>
            <a:fillRect/>
          </a:stretch>
        </p:blipFill>
        <p:spPr>
          <a:xfrm>
            <a:off x="10736688" y="5712853"/>
            <a:ext cx="609600" cy="609600"/>
          </a:xfrm>
          <a:prstGeom prst="rect">
            <a:avLst/>
          </a:prstGeom>
        </p:spPr>
      </p:pic>
      <p:pic>
        <p:nvPicPr>
          <p:cNvPr id="5" name="144961-785579148_tiny">
            <a:hlinkClick r:id="" action="ppaction://media"/>
            <a:extLst>
              <a:ext uri="{FF2B5EF4-FFF2-40B4-BE49-F238E27FC236}">
                <a16:creationId xmlns:a16="http://schemas.microsoft.com/office/drawing/2014/main" id="{FDF5044F-4810-9DC3-0CEB-95DE8DB8DB0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2257643910"/>
      </p:ext>
    </p:extLst>
  </p:cSld>
  <p:clrMapOvr>
    <a:masterClrMapping/>
  </p:clrMapOvr>
  <mc:AlternateContent xmlns:mc="http://schemas.openxmlformats.org/markup-compatibility/2006">
    <mc:Choice xmlns:p14="http://schemas.microsoft.com/office/powerpoint/2010/main" Requires="p14">
      <p:transition spd="slow" p14:dur="2000" advClick="0" advTm="9000">
        <p:fade/>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0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4"/>
                </p:tgtEl>
              </p:cMediaNode>
            </p:audio>
            <p:video fullScrn="1">
              <p:cMediaNode vol="80000" showWhenStopped="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B76EB7-E53A-AC94-3AE1-3057A0D6DF82}"/>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6C1B9491-D15C-15B1-550F-5ABFCFC6AF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9C8554-BFAD-1CE9-4BFA-6AB7D9D762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1A9D7EF-D32C-1E31-3324-50DBE062D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31878-F64A-8641-7737-F6274EC50E90}"/>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BA4FAD9C-D56C-EE21-D8C8-A0E50DB3960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4E9F39DE-38B0-F2D7-1261-DD407A2BE2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ADA87BE-DC56-2AC1-66C0-DC19ACDA31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lnSpcReduction="10000"/>
          </a:bodyPr>
          <a:lstStyle/>
          <a:p>
            <a:pPr marL="0" indent="0">
              <a:spcBef>
                <a:spcPts val="2500"/>
              </a:spcBef>
              <a:buNone/>
            </a:pPr>
            <a:r>
              <a:rPr lang="en-US" sz="1400" b="1" dirty="0"/>
              <a:t>EMBEDDING CUSTOM FONTS</a:t>
            </a:r>
          </a:p>
          <a:p>
            <a:pPr marL="0" lvl="1" indent="0">
              <a:buNone/>
            </a:pPr>
            <a:r>
              <a:rPr lang="en-US" sz="1400" dirty="0"/>
              <a:t>SVG fonts encoded in base64 strings allow embedding custom fonts directly inside applications.</a:t>
            </a:r>
          </a:p>
          <a:p>
            <a:pPr marL="0" indent="0">
              <a:spcBef>
                <a:spcPts val="2500"/>
              </a:spcBef>
              <a:buNone/>
            </a:pPr>
            <a:r>
              <a:rPr lang="en-US" sz="1400" b="1" dirty="0"/>
              <a:t>Creative Solution</a:t>
            </a:r>
          </a:p>
          <a:p>
            <a:pPr marL="0" lvl="1" indent="0">
              <a:buNone/>
            </a:pPr>
            <a:r>
              <a:rPr lang="en-US" sz="1400" dirty="0"/>
              <a:t>Convert fonts to an SVG image and simply put the image on your canvas!</a:t>
            </a:r>
          </a:p>
          <a:p>
            <a:pPr marL="0" lvl="1" indent="0">
              <a:buNone/>
            </a:pPr>
            <a:endParaRPr lang="en-US" sz="1400" dirty="0"/>
          </a:p>
          <a:p>
            <a:pPr marL="0" lvl="1" indent="0">
              <a:buNone/>
            </a:pPr>
            <a:r>
              <a:rPr lang="en-US" sz="1400" b="1" dirty="0"/>
              <a:t>How to do it</a:t>
            </a:r>
          </a:p>
          <a:p>
            <a:pPr marL="285750" lvl="1" indent="-285750"/>
            <a:r>
              <a:rPr lang="en-US" sz="1400" dirty="0"/>
              <a:t>Download a font</a:t>
            </a:r>
          </a:p>
          <a:p>
            <a:pPr marL="285750" lvl="1" indent="-285750"/>
            <a:r>
              <a:rPr lang="en-US" sz="1400" dirty="0"/>
              <a:t>Use an online font converter to translate the font into an SVG stylesheet</a:t>
            </a:r>
          </a:p>
          <a:p>
            <a:pPr marL="285750" lvl="1" indent="-285750"/>
            <a:r>
              <a:rPr lang="en-US" sz="1400" dirty="0"/>
              <a:t>Use the stylesheet code as the source of the image in your app</a:t>
            </a:r>
          </a:p>
          <a:p>
            <a:pPr marL="0" lvl="1" indent="0">
              <a:buNone/>
            </a:pPr>
            <a:endParaRPr lang="en-US" sz="1400" dirty="0"/>
          </a:p>
        </p:txBody>
      </p:sp>
      <p:cxnSp>
        <p:nvCxnSpPr>
          <p:cNvPr id="18" name="Straight Connector 17">
            <a:extLst>
              <a:ext uri="{FF2B5EF4-FFF2-40B4-BE49-F238E27FC236}">
                <a16:creationId xmlns:a16="http://schemas.microsoft.com/office/drawing/2014/main" id="{6F5DDAC7-B3C9-4FE3-2C67-750FEBA388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E2EBFF3-3D4D-87B6-D6A1-9ED7A966304F}"/>
              </a:ext>
            </a:extLst>
          </p:cNvPr>
          <p:cNvPicPr>
            <a:picLocks noChangeAspect="1"/>
          </p:cNvPicPr>
          <p:nvPr/>
        </p:nvPicPr>
        <p:blipFill>
          <a:blip r:embed="rId4"/>
          <a:stretch>
            <a:fillRect/>
          </a:stretch>
        </p:blipFill>
        <p:spPr>
          <a:xfrm>
            <a:off x="1944264" y="639838"/>
            <a:ext cx="8303472" cy="5578323"/>
          </a:xfrm>
          <a:prstGeom prst="rect">
            <a:avLst/>
          </a:prstGeom>
        </p:spPr>
      </p:pic>
      <p:pic>
        <p:nvPicPr>
          <p:cNvPr id="7" name="Picture 6" descr="A white background with black and white text&#10;&#10;AI-generated content may be incorrect.">
            <a:extLst>
              <a:ext uri="{FF2B5EF4-FFF2-40B4-BE49-F238E27FC236}">
                <a16:creationId xmlns:a16="http://schemas.microsoft.com/office/drawing/2014/main" id="{E4266115-F4B1-1A0D-5040-46588D00F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8645" y="1163368"/>
            <a:ext cx="7474710" cy="4531262"/>
          </a:xfrm>
          <a:prstGeom prst="rect">
            <a:avLst/>
          </a:prstGeom>
        </p:spPr>
      </p:pic>
    </p:spTree>
    <p:extLst>
      <p:ext uri="{BB962C8B-B14F-4D97-AF65-F5344CB8AC3E}">
        <p14:creationId xmlns:p14="http://schemas.microsoft.com/office/powerpoint/2010/main" val="2446127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333656-9C96-6725-2F91-80D71264239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025A607-90D5-2AC8-9FAD-D1106A6268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B5F523-CCAC-1B12-44CF-D4DCFB442F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1E7E017-9551-E0D2-FB5E-44FF417A7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ECB77-886F-9ED8-80B2-2C1B71BF33D4}"/>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nSpc>
                <a:spcPct val="90000"/>
              </a:lnSpc>
            </a:pPr>
            <a:r>
              <a:rPr lang="en-US" sz="2500" dirty="0"/>
              <a:t>Method 2 – EMBEDDING SVG FONTS: A LOT OF EFFORT AND BLOAT</a:t>
            </a:r>
          </a:p>
        </p:txBody>
      </p:sp>
      <p:cxnSp>
        <p:nvCxnSpPr>
          <p:cNvPr id="16" name="Straight Connector 15">
            <a:extLst>
              <a:ext uri="{FF2B5EF4-FFF2-40B4-BE49-F238E27FC236}">
                <a16:creationId xmlns:a16="http://schemas.microsoft.com/office/drawing/2014/main" id="{BD286DA6-09E6-1DE0-A0E8-33277675E0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CFBDA7D-E0EA-B860-555B-E26A2CD4213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00100" y="1955877"/>
            <a:ext cx="6072188" cy="4053187"/>
          </a:xfrm>
          <a:prstGeom prst="rect">
            <a:avLst/>
          </a:prstGeom>
        </p:spPr>
      </p:pic>
      <p:sp>
        <p:nvSpPr>
          <p:cNvPr id="4" name="Content Placeholder 3">
            <a:extLst>
              <a:ext uri="{FF2B5EF4-FFF2-40B4-BE49-F238E27FC236}">
                <a16:creationId xmlns:a16="http://schemas.microsoft.com/office/drawing/2014/main" id="{5686D0B2-7A7E-16F9-B065-AB75C587B6E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2395472"/>
            <a:ext cx="4191001" cy="2910624"/>
          </a:xfrm>
        </p:spPr>
        <p:txBody>
          <a:bodyPr>
            <a:normAutofit/>
          </a:bodyPr>
          <a:lstStyle/>
          <a:p>
            <a:pPr marL="0" indent="0">
              <a:spcBef>
                <a:spcPts val="2500"/>
              </a:spcBef>
              <a:buNone/>
            </a:pPr>
            <a:endParaRPr lang="en-US" sz="1400" b="1" dirty="0"/>
          </a:p>
          <a:p>
            <a:pPr marL="0" lvl="0" indent="0">
              <a:spcBef>
                <a:spcPts val="2500"/>
              </a:spcBef>
              <a:buNone/>
            </a:pPr>
            <a:r>
              <a:rPr lang="en-US" sz="1400" b="1" dirty="0">
                <a:solidFill>
                  <a:srgbClr val="000000"/>
                </a:solidFill>
              </a:rPr>
              <a:t>Heavy Payload Issue</a:t>
            </a:r>
          </a:p>
          <a:p>
            <a:pPr marL="0" lvl="1" indent="0">
              <a:buNone/>
            </a:pPr>
            <a:r>
              <a:rPr lang="en-US" sz="1400" dirty="0">
                <a:solidFill>
                  <a:srgbClr val="000000"/>
                </a:solidFill>
              </a:rPr>
              <a:t>Embedding fonts as base64 increased payload size significantly, impacting app performance.</a:t>
            </a:r>
          </a:p>
          <a:p>
            <a:pPr marL="0" lvl="0" indent="0">
              <a:spcBef>
                <a:spcPts val="2500"/>
              </a:spcBef>
              <a:buNone/>
            </a:pPr>
            <a:r>
              <a:rPr lang="en-US" sz="1400" b="1" dirty="0">
                <a:solidFill>
                  <a:srgbClr val="000000"/>
                </a:solidFill>
              </a:rPr>
              <a:t>Maintenance Challenges</a:t>
            </a:r>
          </a:p>
          <a:p>
            <a:pPr marL="0" lvl="1" indent="0">
              <a:buNone/>
            </a:pPr>
            <a:r>
              <a:rPr lang="en-US" sz="1400" dirty="0">
                <a:solidFill>
                  <a:srgbClr val="000000"/>
                </a:solidFill>
              </a:rPr>
              <a:t>Managing base64 embedded SVG fonts complicated maintenance and updates of applications.</a:t>
            </a:r>
          </a:p>
        </p:txBody>
      </p:sp>
      <p:cxnSp>
        <p:nvCxnSpPr>
          <p:cNvPr id="18" name="Straight Connector 17">
            <a:extLst>
              <a:ext uri="{FF2B5EF4-FFF2-40B4-BE49-F238E27FC236}">
                <a16:creationId xmlns:a16="http://schemas.microsoft.com/office/drawing/2014/main" id="{EDE06152-E0F2-DFA2-929A-745F43F4C7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FCA84C2-5257-1893-4673-5BC6E410F588}"/>
              </a:ext>
            </a:extLst>
          </p:cNvPr>
          <p:cNvSpPr/>
          <p:nvPr/>
        </p:nvSpPr>
        <p:spPr>
          <a:xfrm>
            <a:off x="7134897" y="1607129"/>
            <a:ext cx="419768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It was a trap!</a:t>
            </a:r>
          </a:p>
        </p:txBody>
      </p:sp>
    </p:spTree>
    <p:extLst>
      <p:ext uri="{BB962C8B-B14F-4D97-AF65-F5344CB8AC3E}">
        <p14:creationId xmlns:p14="http://schemas.microsoft.com/office/powerpoint/2010/main" val="2294237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ACD22-026D-BE9B-5AE7-5B1D8FE59BF1}"/>
            </a:ext>
          </a:extLst>
        </p:cNvPr>
        <p:cNvGrpSpPr/>
        <p:nvPr/>
      </p:nvGrpSpPr>
      <p:grpSpPr>
        <a:xfrm>
          <a:off x="0" y="0"/>
          <a:ext cx="0" cy="0"/>
          <a:chOff x="0" y="0"/>
          <a:chExt cx="0" cy="0"/>
        </a:xfrm>
      </p:grpSpPr>
      <p:pic>
        <p:nvPicPr>
          <p:cNvPr id="7" name="Picture 6" descr="A piece of paper with cracks&#10;&#10;AI-generated content may be incorrect.">
            <a:extLst>
              <a:ext uri="{FF2B5EF4-FFF2-40B4-BE49-F238E27FC236}">
                <a16:creationId xmlns:a16="http://schemas.microsoft.com/office/drawing/2014/main" id="{1AE93085-87C7-DDF7-A68A-AC1246F559E4}"/>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D70A084-E5C0-0EED-C06D-94C7D0255AE5}"/>
              </a:ext>
            </a:extLst>
          </p:cNvPr>
          <p:cNvSpPr>
            <a:spLocks noGrp="1"/>
          </p:cNvSpPr>
          <p:nvPr>
            <p:ph type="ctrTitle"/>
          </p:nvPr>
        </p:nvSpPr>
        <p:spPr>
          <a:xfrm>
            <a:off x="704088" y="1250487"/>
            <a:ext cx="5067300" cy="3497042"/>
          </a:xfrm>
        </p:spPr>
        <p:txBody>
          <a:bodyPr anchor="t">
            <a:normAutofit/>
          </a:bodyPr>
          <a:lstStyle/>
          <a:p>
            <a:r>
              <a:rPr lang="en-US" dirty="0">
                <a:solidFill>
                  <a:srgbClr val="FFFFFF"/>
                </a:solidFill>
              </a:rPr>
              <a:t>Act III: The ancient wisdom</a:t>
            </a:r>
          </a:p>
        </p:txBody>
      </p:sp>
      <p:sp>
        <p:nvSpPr>
          <p:cNvPr id="3" name="Subtitle 2">
            <a:extLst>
              <a:ext uri="{FF2B5EF4-FFF2-40B4-BE49-F238E27FC236}">
                <a16:creationId xmlns:a16="http://schemas.microsoft.com/office/drawing/2014/main" id="{8CCB6C50-B2C3-1B68-D633-8F4B9C632F2B}"/>
              </a:ext>
            </a:extLst>
          </p:cNvPr>
          <p:cNvSpPr>
            <a:spLocks noGrp="1"/>
          </p:cNvSpPr>
          <p:nvPr>
            <p:ph type="subTitle" idx="1"/>
          </p:nvPr>
        </p:nvSpPr>
        <p:spPr>
          <a:xfrm>
            <a:off x="704088" y="5157694"/>
            <a:ext cx="5019676" cy="976406"/>
          </a:xfrm>
        </p:spPr>
        <p:txBody>
          <a:bodyPr anchor="t">
            <a:normAutofit/>
          </a:bodyPr>
          <a:lstStyle/>
          <a:p>
            <a:r>
              <a:rPr lang="en-US">
                <a:solidFill>
                  <a:srgbClr val="FFFFFF"/>
                </a:solidFill>
              </a:rPr>
              <a:t>Discovering early custom font techniques in Power Apps</a:t>
            </a:r>
          </a:p>
        </p:txBody>
      </p:sp>
    </p:spTree>
    <p:extLst>
      <p:ext uri="{BB962C8B-B14F-4D97-AF65-F5344CB8AC3E}">
        <p14:creationId xmlns:p14="http://schemas.microsoft.com/office/powerpoint/2010/main" val="348266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2DFD1-C977-6CC5-F61D-347935E20D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A176BD4-DE91-FBCE-B0B5-EF66558186D7}"/>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CFA880E3-B990-443E-A605-50CD09EB87FC}"/>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401E3EA7-B818-318D-C8BD-8D6C65D3CFDA}"/>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06A302-E8D9-32FC-F005-412078C61EF5}"/>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623CED8F-640A-CBB6-A179-17CD3E1D0AFB}"/>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8A29E8C7-2CC2-C240-4F8D-5E303E9C6C1C}"/>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E966450A-228B-4980-3BD4-B27A73FFC70E}"/>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F6E80DB1-330E-7B2F-0FD0-3FC07726BA5F}"/>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89317334-E76B-646C-AFEC-85C3FA4E4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05C92C3F-FB3C-7191-282F-B6A835B38546}"/>
              </a:ext>
            </a:extLst>
          </p:cNvPr>
          <p:cNvPicPr>
            <a:picLocks noChangeAspect="1"/>
          </p:cNvPicPr>
          <p:nvPr/>
        </p:nvPicPr>
        <p:blipFill>
          <a:blip r:embed="rId5"/>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9838E4F3-C02B-E004-74CC-7D6E2E3D38F9}"/>
              </a:ext>
            </a:extLst>
          </p:cNvPr>
          <p:cNvPicPr>
            <a:picLocks noChangeAspect="1"/>
          </p:cNvPicPr>
          <p:nvPr/>
        </p:nvPicPr>
        <p:blipFill>
          <a:blip r:embed="rId6"/>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0C80EA4B-AC58-CB83-C2C6-DC908024E196}"/>
              </a:ext>
            </a:extLst>
          </p:cNvPr>
          <p:cNvPicPr>
            <a:picLocks noChangeAspect="1"/>
          </p:cNvPicPr>
          <p:nvPr/>
        </p:nvPicPr>
        <p:blipFill>
          <a:blip r:embed="rId7"/>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DDD7CCB2-2508-4C73-D795-7A301346FA1C}"/>
              </a:ext>
            </a:extLst>
          </p:cNvPr>
          <p:cNvPicPr>
            <a:picLocks noChangeAspect="1"/>
          </p:cNvPicPr>
          <p:nvPr/>
        </p:nvPicPr>
        <p:blipFill>
          <a:blip r:embed="rId8"/>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B33D6592-5A21-990F-1F77-E701F5B6AF3E}"/>
              </a:ext>
            </a:extLst>
          </p:cNvPr>
          <p:cNvPicPr>
            <a:picLocks noChangeAspect="1"/>
          </p:cNvPicPr>
          <p:nvPr/>
        </p:nvPicPr>
        <p:blipFill>
          <a:blip r:embed="rId8"/>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5DD10C56-09E6-D087-CC10-430B44554A53}"/>
              </a:ext>
            </a:extLst>
          </p:cNvPr>
          <p:cNvPicPr>
            <a:picLocks noChangeAspect="1"/>
          </p:cNvPicPr>
          <p:nvPr/>
        </p:nvPicPr>
        <p:blipFill>
          <a:blip r:embed="rId7"/>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C41F53C8-108C-12E2-AEB7-899506233A2D}"/>
              </a:ext>
            </a:extLst>
          </p:cNvPr>
          <p:cNvPicPr>
            <a:picLocks noChangeAspect="1"/>
          </p:cNvPicPr>
          <p:nvPr/>
        </p:nvPicPr>
        <p:blipFill>
          <a:blip r:embed="rId9"/>
          <a:stretch>
            <a:fillRect/>
          </a:stretch>
        </p:blipFill>
        <p:spPr>
          <a:xfrm>
            <a:off x="7214993" y="2262729"/>
            <a:ext cx="493819" cy="469433"/>
          </a:xfrm>
          <a:prstGeom prst="rect">
            <a:avLst/>
          </a:prstGeom>
        </p:spPr>
      </p:pic>
    </p:spTree>
    <p:extLst>
      <p:ext uri="{BB962C8B-B14F-4D97-AF65-F5344CB8AC3E}">
        <p14:creationId xmlns:p14="http://schemas.microsoft.com/office/powerpoint/2010/main" val="110978409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95641-A84E-ECFD-F174-9164FA5072E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E32FE5-009B-F4D0-7EC6-C33A7532B9E9}"/>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E8311477-A7A4-FB89-7218-42A5DD4CDA62}"/>
              </a:ext>
            </a:extLst>
          </p:cNvPr>
          <p:cNvPicPr>
            <a:picLocks noChangeAspect="1"/>
          </p:cNvPicPr>
          <p:nvPr/>
        </p:nvPicPr>
        <p:blipFill>
          <a:blip r:embed="rId5">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D36B1077-3EA0-CF68-09A7-8B7395F69B2E}"/>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834A3C-E0E7-5EB5-4903-CCBC683D5D2C}"/>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136D9D35-1841-C6FC-9F4B-4AD056E89580}"/>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DE737E9F-B81A-EE6B-599C-4A8EC0363582}"/>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151E214F-7B0B-A05E-5269-EB48BD8D6E34}"/>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017CDCE4-E6D0-4598-2438-3F9D75F429A4}"/>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1C257A2D-992A-05EB-41F5-ACEE1A48BD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C41F8814-A8B2-2109-C6FF-0D6DCE359C89}"/>
              </a:ext>
            </a:extLst>
          </p:cNvPr>
          <p:cNvPicPr>
            <a:picLocks noChangeAspect="1"/>
          </p:cNvPicPr>
          <p:nvPr/>
        </p:nvPicPr>
        <p:blipFill>
          <a:blip r:embed="rId7"/>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42D116BD-BB2E-B841-ED44-88EE8921F7AA}"/>
              </a:ext>
            </a:extLst>
          </p:cNvPr>
          <p:cNvPicPr>
            <a:picLocks noChangeAspect="1"/>
          </p:cNvPicPr>
          <p:nvPr/>
        </p:nvPicPr>
        <p:blipFill>
          <a:blip r:embed="rId8"/>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436B3C57-D366-2470-462E-D2611C5CB0CB}"/>
              </a:ext>
            </a:extLst>
          </p:cNvPr>
          <p:cNvPicPr>
            <a:picLocks noChangeAspect="1"/>
          </p:cNvPicPr>
          <p:nvPr/>
        </p:nvPicPr>
        <p:blipFill>
          <a:blip r:embed="rId9"/>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43A1BDA5-DB73-ECA2-CD7B-90171EAE6898}"/>
              </a:ext>
            </a:extLst>
          </p:cNvPr>
          <p:cNvPicPr>
            <a:picLocks noChangeAspect="1"/>
          </p:cNvPicPr>
          <p:nvPr/>
        </p:nvPicPr>
        <p:blipFill>
          <a:blip r:embed="rId10"/>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5B674D54-9F87-DF36-ACC0-7686023385C9}"/>
              </a:ext>
            </a:extLst>
          </p:cNvPr>
          <p:cNvPicPr>
            <a:picLocks noChangeAspect="1"/>
          </p:cNvPicPr>
          <p:nvPr/>
        </p:nvPicPr>
        <p:blipFill>
          <a:blip r:embed="rId10"/>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7E0FA0F6-E7E7-C1B5-382D-EB1E715362FE}"/>
              </a:ext>
            </a:extLst>
          </p:cNvPr>
          <p:cNvPicPr>
            <a:picLocks noChangeAspect="1"/>
          </p:cNvPicPr>
          <p:nvPr/>
        </p:nvPicPr>
        <p:blipFill>
          <a:blip r:embed="rId9"/>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2079DE85-1414-B113-7235-EE9DF581B277}"/>
              </a:ext>
            </a:extLst>
          </p:cNvPr>
          <p:cNvPicPr>
            <a:picLocks noChangeAspect="1"/>
          </p:cNvPicPr>
          <p:nvPr/>
        </p:nvPicPr>
        <p:blipFill>
          <a:blip r:embed="rId11"/>
          <a:stretch>
            <a:fillRect/>
          </a:stretch>
        </p:blipFill>
        <p:spPr>
          <a:xfrm>
            <a:off x="7214993" y="2262729"/>
            <a:ext cx="493819" cy="469433"/>
          </a:xfrm>
          <a:prstGeom prst="rect">
            <a:avLst/>
          </a:prstGeom>
        </p:spPr>
      </p:pic>
      <p:cxnSp>
        <p:nvCxnSpPr>
          <p:cNvPr id="19" name="Straight Connector 18">
            <a:extLst>
              <a:ext uri="{FF2B5EF4-FFF2-40B4-BE49-F238E27FC236}">
                <a16:creationId xmlns:a16="http://schemas.microsoft.com/office/drawing/2014/main" id="{A8A64ACC-D706-D343-D6A4-C9225DBA39CD}"/>
              </a:ext>
            </a:extLst>
          </p:cNvPr>
          <p:cNvCxnSpPr/>
          <p:nvPr/>
        </p:nvCxnSpPr>
        <p:spPr>
          <a:xfrm>
            <a:off x="7469746" y="2732162"/>
            <a:ext cx="463640" cy="11622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994803F-EECD-8013-80D5-C417492EF334}"/>
              </a:ext>
            </a:extLst>
          </p:cNvPr>
          <p:cNvPicPr>
            <a:picLocks noChangeAspect="1"/>
          </p:cNvPicPr>
          <p:nvPr/>
        </p:nvPicPr>
        <p:blipFill>
          <a:blip r:embed="rId9"/>
          <a:stretch>
            <a:fillRect/>
          </a:stretch>
        </p:blipFill>
        <p:spPr>
          <a:xfrm>
            <a:off x="7854131" y="3835835"/>
            <a:ext cx="158510" cy="158510"/>
          </a:xfrm>
          <a:prstGeom prst="rect">
            <a:avLst/>
          </a:prstGeom>
        </p:spPr>
      </p:pic>
      <p:pic>
        <p:nvPicPr>
          <p:cNvPr id="14" name="Picture 13">
            <a:extLst>
              <a:ext uri="{FF2B5EF4-FFF2-40B4-BE49-F238E27FC236}">
                <a16:creationId xmlns:a16="http://schemas.microsoft.com/office/drawing/2014/main" id="{942AA9C0-BD81-766E-3CF2-58198074321A}"/>
              </a:ext>
            </a:extLst>
          </p:cNvPr>
          <p:cNvPicPr>
            <a:picLocks noChangeAspect="1"/>
          </p:cNvPicPr>
          <p:nvPr/>
        </p:nvPicPr>
        <p:blipFill>
          <a:blip r:embed="rId10"/>
          <a:stretch>
            <a:fillRect/>
          </a:stretch>
        </p:blipFill>
        <p:spPr>
          <a:xfrm rot="16383230">
            <a:off x="8403084" y="3159941"/>
            <a:ext cx="279024" cy="1205267"/>
          </a:xfrm>
          <a:prstGeom prst="rect">
            <a:avLst/>
          </a:prstGeom>
        </p:spPr>
      </p:pic>
      <p:pic>
        <p:nvPicPr>
          <p:cNvPr id="21" name="Picture 20">
            <a:extLst>
              <a:ext uri="{FF2B5EF4-FFF2-40B4-BE49-F238E27FC236}">
                <a16:creationId xmlns:a16="http://schemas.microsoft.com/office/drawing/2014/main" id="{533FECA3-2F34-560B-BFEF-2FDD2E278377}"/>
              </a:ext>
            </a:extLst>
          </p:cNvPr>
          <p:cNvPicPr>
            <a:picLocks noChangeAspect="1"/>
          </p:cNvPicPr>
          <p:nvPr/>
        </p:nvPicPr>
        <p:blipFill>
          <a:blip r:embed="rId12"/>
          <a:stretch>
            <a:fillRect/>
          </a:stretch>
        </p:blipFill>
        <p:spPr>
          <a:xfrm rot="20221729">
            <a:off x="8887215" y="3290495"/>
            <a:ext cx="682811" cy="682811"/>
          </a:xfrm>
          <a:prstGeom prst="rect">
            <a:avLst/>
          </a:prstGeom>
        </p:spPr>
      </p:pic>
      <p:pic>
        <p:nvPicPr>
          <p:cNvPr id="22" name="plane-flying-by-ambience-236034">
            <a:hlinkClick r:id="" action="ppaction://media"/>
            <a:extLst>
              <a:ext uri="{FF2B5EF4-FFF2-40B4-BE49-F238E27FC236}">
                <a16:creationId xmlns:a16="http://schemas.microsoft.com/office/drawing/2014/main" id="{E075812F-58FE-AD89-B9C9-FC168F481C90}"/>
              </a:ext>
            </a:extLst>
          </p:cNvPr>
          <p:cNvPicPr>
            <a:picLocks noChangeAspect="1"/>
          </p:cNvPicPr>
          <p:nvPr>
            <a:audioFile r:link="rId1"/>
            <p:extLst>
              <p:ext uri="{DAA4B4D4-6D71-4841-9C94-3DE7FCFB9230}">
                <p14:media xmlns:p14="http://schemas.microsoft.com/office/powerpoint/2010/main" r:embed="rId2">
                  <p14:trim st="1296" end="25413.125"/>
                  <p14:fade in="750" out="1250"/>
                </p14:media>
              </p:ext>
            </p:extLst>
          </p:nvPr>
        </p:nvPicPr>
        <p:blipFill>
          <a:blip r:embed="rId13"/>
          <a:stretch>
            <a:fillRect/>
          </a:stretch>
        </p:blipFill>
        <p:spPr>
          <a:xfrm>
            <a:off x="10427594" y="5918915"/>
            <a:ext cx="609600" cy="609600"/>
          </a:xfrm>
          <a:prstGeom prst="rect">
            <a:avLst/>
          </a:prstGeom>
        </p:spPr>
      </p:pic>
    </p:spTree>
    <p:extLst>
      <p:ext uri="{BB962C8B-B14F-4D97-AF65-F5344CB8AC3E}">
        <p14:creationId xmlns:p14="http://schemas.microsoft.com/office/powerpoint/2010/main" val="3482747164"/>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95641-A84E-ECFD-F174-9164FA5072E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E32FE5-009B-F4D0-7EC6-C33A7532B9E9}"/>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E8311477-A7A4-FB89-7218-42A5DD4CDA62}"/>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D36B1077-3EA0-CF68-09A7-8B7395F69B2E}"/>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834A3C-E0E7-5EB5-4903-CCBC683D5D2C}"/>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136D9D35-1841-C6FC-9F4B-4AD056E89580}"/>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DE737E9F-B81A-EE6B-599C-4A8EC0363582}"/>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151E214F-7B0B-A05E-5269-EB48BD8D6E34}"/>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017CDCE4-E6D0-4598-2438-3F9D75F429A4}"/>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1C257A2D-992A-05EB-41F5-ACEE1A48B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C41F8814-A8B2-2109-C6FF-0D6DCE359C89}"/>
              </a:ext>
            </a:extLst>
          </p:cNvPr>
          <p:cNvPicPr>
            <a:picLocks noChangeAspect="1"/>
          </p:cNvPicPr>
          <p:nvPr/>
        </p:nvPicPr>
        <p:blipFill>
          <a:blip r:embed="rId5"/>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42D116BD-BB2E-B841-ED44-88EE8921F7AA}"/>
              </a:ext>
            </a:extLst>
          </p:cNvPr>
          <p:cNvPicPr>
            <a:picLocks noChangeAspect="1"/>
          </p:cNvPicPr>
          <p:nvPr/>
        </p:nvPicPr>
        <p:blipFill>
          <a:blip r:embed="rId6"/>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436B3C57-D366-2470-462E-D2611C5CB0CB}"/>
              </a:ext>
            </a:extLst>
          </p:cNvPr>
          <p:cNvPicPr>
            <a:picLocks noChangeAspect="1"/>
          </p:cNvPicPr>
          <p:nvPr/>
        </p:nvPicPr>
        <p:blipFill>
          <a:blip r:embed="rId7"/>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43A1BDA5-DB73-ECA2-CD7B-90171EAE6898}"/>
              </a:ext>
            </a:extLst>
          </p:cNvPr>
          <p:cNvPicPr>
            <a:picLocks noChangeAspect="1"/>
          </p:cNvPicPr>
          <p:nvPr/>
        </p:nvPicPr>
        <p:blipFill>
          <a:blip r:embed="rId8"/>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5B674D54-9F87-DF36-ACC0-7686023385C9}"/>
              </a:ext>
            </a:extLst>
          </p:cNvPr>
          <p:cNvPicPr>
            <a:picLocks noChangeAspect="1"/>
          </p:cNvPicPr>
          <p:nvPr/>
        </p:nvPicPr>
        <p:blipFill>
          <a:blip r:embed="rId8"/>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7E0FA0F6-E7E7-C1B5-382D-EB1E715362FE}"/>
              </a:ext>
            </a:extLst>
          </p:cNvPr>
          <p:cNvPicPr>
            <a:picLocks noChangeAspect="1"/>
          </p:cNvPicPr>
          <p:nvPr/>
        </p:nvPicPr>
        <p:blipFill>
          <a:blip r:embed="rId7"/>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2079DE85-1414-B113-7235-EE9DF581B277}"/>
              </a:ext>
            </a:extLst>
          </p:cNvPr>
          <p:cNvPicPr>
            <a:picLocks noChangeAspect="1"/>
          </p:cNvPicPr>
          <p:nvPr/>
        </p:nvPicPr>
        <p:blipFill>
          <a:blip r:embed="rId9"/>
          <a:stretch>
            <a:fillRect/>
          </a:stretch>
        </p:blipFill>
        <p:spPr>
          <a:xfrm>
            <a:off x="7214993" y="2262729"/>
            <a:ext cx="493819" cy="469433"/>
          </a:xfrm>
          <a:prstGeom prst="rect">
            <a:avLst/>
          </a:prstGeom>
        </p:spPr>
      </p:pic>
      <p:cxnSp>
        <p:nvCxnSpPr>
          <p:cNvPr id="19" name="Straight Connector 18">
            <a:extLst>
              <a:ext uri="{FF2B5EF4-FFF2-40B4-BE49-F238E27FC236}">
                <a16:creationId xmlns:a16="http://schemas.microsoft.com/office/drawing/2014/main" id="{A8A64ACC-D706-D343-D6A4-C9225DBA39CD}"/>
              </a:ext>
            </a:extLst>
          </p:cNvPr>
          <p:cNvCxnSpPr/>
          <p:nvPr/>
        </p:nvCxnSpPr>
        <p:spPr>
          <a:xfrm>
            <a:off x="7469746" y="2732162"/>
            <a:ext cx="463640" cy="11622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994803F-EECD-8013-80D5-C417492EF334}"/>
              </a:ext>
            </a:extLst>
          </p:cNvPr>
          <p:cNvPicPr>
            <a:picLocks noChangeAspect="1"/>
          </p:cNvPicPr>
          <p:nvPr/>
        </p:nvPicPr>
        <p:blipFill>
          <a:blip r:embed="rId7"/>
          <a:stretch>
            <a:fillRect/>
          </a:stretch>
        </p:blipFill>
        <p:spPr>
          <a:xfrm>
            <a:off x="7854131" y="3835835"/>
            <a:ext cx="158510" cy="158510"/>
          </a:xfrm>
          <a:prstGeom prst="rect">
            <a:avLst/>
          </a:prstGeom>
        </p:spPr>
      </p:pic>
      <p:pic>
        <p:nvPicPr>
          <p:cNvPr id="14" name="Picture 13">
            <a:extLst>
              <a:ext uri="{FF2B5EF4-FFF2-40B4-BE49-F238E27FC236}">
                <a16:creationId xmlns:a16="http://schemas.microsoft.com/office/drawing/2014/main" id="{942AA9C0-BD81-766E-3CF2-58198074321A}"/>
              </a:ext>
            </a:extLst>
          </p:cNvPr>
          <p:cNvPicPr>
            <a:picLocks noChangeAspect="1"/>
          </p:cNvPicPr>
          <p:nvPr/>
        </p:nvPicPr>
        <p:blipFill>
          <a:blip r:embed="rId8"/>
          <a:stretch>
            <a:fillRect/>
          </a:stretch>
        </p:blipFill>
        <p:spPr>
          <a:xfrm rot="16383230">
            <a:off x="8403084" y="3159941"/>
            <a:ext cx="279024" cy="1205267"/>
          </a:xfrm>
          <a:prstGeom prst="rect">
            <a:avLst/>
          </a:prstGeom>
        </p:spPr>
      </p:pic>
      <p:pic>
        <p:nvPicPr>
          <p:cNvPr id="23" name="Picture 22">
            <a:extLst>
              <a:ext uri="{FF2B5EF4-FFF2-40B4-BE49-F238E27FC236}">
                <a16:creationId xmlns:a16="http://schemas.microsoft.com/office/drawing/2014/main" id="{7A25C46C-1C33-C6C5-8CE2-F25CB6E1F503}"/>
              </a:ext>
            </a:extLst>
          </p:cNvPr>
          <p:cNvPicPr>
            <a:picLocks noChangeAspect="1"/>
          </p:cNvPicPr>
          <p:nvPr/>
        </p:nvPicPr>
        <p:blipFill>
          <a:blip r:embed="rId7"/>
          <a:stretch>
            <a:fillRect/>
          </a:stretch>
        </p:blipFill>
        <p:spPr>
          <a:xfrm>
            <a:off x="9095075" y="3549739"/>
            <a:ext cx="158510" cy="158510"/>
          </a:xfrm>
          <a:prstGeom prst="rect">
            <a:avLst/>
          </a:prstGeom>
        </p:spPr>
      </p:pic>
      <p:cxnSp>
        <p:nvCxnSpPr>
          <p:cNvPr id="24" name="Straight Connector 23">
            <a:extLst>
              <a:ext uri="{FF2B5EF4-FFF2-40B4-BE49-F238E27FC236}">
                <a16:creationId xmlns:a16="http://schemas.microsoft.com/office/drawing/2014/main" id="{649729C3-E74E-78EB-984D-2056AF3086EA}"/>
              </a:ext>
            </a:extLst>
          </p:cNvPr>
          <p:cNvCxnSpPr>
            <a:cxnSpLocks/>
          </p:cNvCxnSpPr>
          <p:nvPr/>
        </p:nvCxnSpPr>
        <p:spPr>
          <a:xfrm flipV="1">
            <a:off x="9230875" y="3222944"/>
            <a:ext cx="369194" cy="355332"/>
          </a:xfrm>
          <a:prstGeom prst="line">
            <a:avLst/>
          </a:prstGeom>
          <a:noFill/>
          <a:ln w="38100" cap="flat" cmpd="sng" algn="ctr">
            <a:solidFill>
              <a:srgbClr val="FF0000"/>
            </a:solidFill>
            <a:prstDash val="solid"/>
            <a:miter lim="800000"/>
          </a:ln>
          <a:effectLst/>
        </p:spPr>
      </p:cxnSp>
      <p:pic>
        <p:nvPicPr>
          <p:cNvPr id="28" name="Picture 27" descr="A treasure chest with gold coins&#10;&#10;AI-generated content may be incorrect.">
            <a:extLst>
              <a:ext uri="{FF2B5EF4-FFF2-40B4-BE49-F238E27FC236}">
                <a16:creationId xmlns:a16="http://schemas.microsoft.com/office/drawing/2014/main" id="{0502D8D7-EF99-12CD-E5C7-E94C23FD83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10328" y="2497445"/>
            <a:ext cx="856368" cy="714403"/>
          </a:xfrm>
          <a:prstGeom prst="rect">
            <a:avLst/>
          </a:prstGeom>
        </p:spPr>
      </p:pic>
    </p:spTree>
    <p:extLst>
      <p:ext uri="{BB962C8B-B14F-4D97-AF65-F5344CB8AC3E}">
        <p14:creationId xmlns:p14="http://schemas.microsoft.com/office/powerpoint/2010/main" val="4043414635"/>
      </p:ext>
    </p:extLst>
  </p:cSld>
  <p:clrMapOvr>
    <a:masterClrMapping/>
  </p:clrMapOvr>
  <p:transition spd="slow">
    <p:strips dir="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F0CCE-A44B-76CA-0EBF-A3518FF0E6C2}"/>
              </a:ext>
            </a:extLst>
          </p:cNvPr>
          <p:cNvSpPr>
            <a:spLocks noGrp="1"/>
          </p:cNvSpPr>
          <p:nvPr>
            <p:ph type="title"/>
          </p:nvPr>
        </p:nvSpPr>
        <p:spPr>
          <a:xfrm>
            <a:off x="704088" y="914400"/>
            <a:ext cx="6239599" cy="643944"/>
          </a:xfrm>
        </p:spPr>
        <p:txBody>
          <a:bodyPr vert="horz" lIns="91440" tIns="45720" rIns="91440" bIns="45720" rtlCol="0" anchor="t">
            <a:normAutofit/>
          </a:bodyPr>
          <a:lstStyle/>
          <a:p>
            <a:pPr>
              <a:lnSpc>
                <a:spcPct val="90000"/>
              </a:lnSpc>
            </a:pPr>
            <a:r>
              <a:rPr lang="en-US" sz="3400" dirty="0"/>
              <a:t>AN ACIENT SCROLL REVEALED:</a:t>
            </a:r>
          </a:p>
        </p:txBody>
      </p:sp>
      <p:cxnSp>
        <p:nvCxnSpPr>
          <p:cNvPr id="29" name="Straight Connector 28">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EC6D1D3-5A41-2D2A-78B5-DB453303E6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936383"/>
            <a:ext cx="6239599" cy="3226673"/>
          </a:xfrm>
        </p:spPr>
        <p:txBody>
          <a:bodyPr>
            <a:normAutofit fontScale="92500" lnSpcReduction="10000"/>
          </a:bodyPr>
          <a:lstStyle/>
          <a:p>
            <a:pPr marL="0" indent="0">
              <a:spcBef>
                <a:spcPts val="2500"/>
              </a:spcBef>
              <a:buNone/>
            </a:pPr>
            <a:r>
              <a:rPr lang="en-US" sz="1400" b="1" dirty="0"/>
              <a:t>What is the answer to this ancient puzzle?</a:t>
            </a:r>
          </a:p>
          <a:p>
            <a:pPr marL="285750" lvl="1" indent="-285750"/>
            <a:r>
              <a:rPr lang="en-US" sz="1400" dirty="0"/>
              <a:t>DON’T EMBED YOUR FONTS IN YOUR APP!</a:t>
            </a:r>
          </a:p>
          <a:p>
            <a:pPr marL="0" indent="0">
              <a:spcBef>
                <a:spcPts val="2500"/>
              </a:spcBef>
              <a:buNone/>
            </a:pPr>
            <a:r>
              <a:rPr lang="en-US" sz="1400" b="1" dirty="0"/>
              <a:t>Huh?  Then how am I supposed to show my fonts?</a:t>
            </a:r>
          </a:p>
          <a:p>
            <a:pPr marL="285750" lvl="1" indent="-285750"/>
            <a:r>
              <a:rPr lang="en-US" sz="1400" dirty="0"/>
              <a:t>USE THE FONT LOADER!</a:t>
            </a:r>
          </a:p>
          <a:p>
            <a:pPr marL="0" indent="0">
              <a:spcBef>
                <a:spcPts val="2500"/>
              </a:spcBef>
              <a:buNone/>
            </a:pPr>
            <a:r>
              <a:rPr lang="en-US" sz="1400" b="1" dirty="0"/>
              <a:t>What the heck is the font loader?</a:t>
            </a:r>
          </a:p>
          <a:p>
            <a:pPr marL="285750" lvl="1" indent="-285750"/>
            <a:r>
              <a:rPr lang="en-US" sz="1400" dirty="0"/>
              <a:t>IT’S A MODULE!</a:t>
            </a:r>
          </a:p>
          <a:p>
            <a:pPr marL="285750" lvl="1" indent="-285750"/>
            <a:r>
              <a:rPr lang="en-US" sz="1400" dirty="0"/>
              <a:t>IT’S A CONTROL!</a:t>
            </a:r>
          </a:p>
          <a:p>
            <a:pPr marL="285750" lvl="1" indent="-285750"/>
            <a:r>
              <a:rPr lang="en-US" sz="1400" dirty="0"/>
              <a:t>IT’S A DEMO!</a:t>
            </a:r>
          </a:p>
          <a:p>
            <a:pPr marL="285750" lvl="1" indent="-285750"/>
            <a:r>
              <a:rPr lang="en-US" sz="1400" dirty="0"/>
              <a:t>IT SLICES!  IT DICES!  IT MAKES JULIENNE FRIES!</a:t>
            </a:r>
          </a:p>
          <a:p>
            <a:pPr marL="285750" lvl="1" indent="-285750"/>
            <a:r>
              <a:rPr lang="en-US" sz="1400" dirty="0"/>
              <a:t>IT’S ALL THAT AND MAYBE MORE!</a:t>
            </a:r>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p:txBody>
      </p:sp>
      <p:pic>
        <p:nvPicPr>
          <p:cNvPr id="5" name="Content Placeholder 4">
            <a:extLst>
              <a:ext uri="{FF2B5EF4-FFF2-40B4-BE49-F238E27FC236}">
                <a16:creationId xmlns:a16="http://schemas.microsoft.com/office/drawing/2014/main" id="{EE860978-2BF2-4C55-98C7-BB5E3023FAF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B414008F-608A-BB2E-47CF-CA86ABB84582}"/>
              </a:ext>
            </a:extLst>
          </p:cNvPr>
          <p:cNvSpPr txBox="1">
            <a:spLocks/>
          </p:cNvSpPr>
          <p:nvPr/>
        </p:nvSpPr>
        <p:spPr>
          <a:xfrm>
            <a:off x="671913" y="1849728"/>
            <a:ext cx="6239599"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The font loader!</a:t>
            </a:r>
          </a:p>
        </p:txBody>
      </p:sp>
    </p:spTree>
    <p:extLst>
      <p:ext uri="{BB962C8B-B14F-4D97-AF65-F5344CB8AC3E}">
        <p14:creationId xmlns:p14="http://schemas.microsoft.com/office/powerpoint/2010/main" val="90467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7ED6C-03F8-6F25-2EA5-A4DC666CA6F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02F2B93-604D-741F-FCF6-5DCD4FC66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7AC2B7-715F-7A6B-96D5-027E09CA5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87CD171-7F9E-2957-FE31-1CF0EB345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3B551F6-84C4-F696-CD18-08608E7F3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7BEBE68-9F40-E296-7175-94C7E8F42CE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1866272"/>
            <a:ext cx="6239599" cy="3967056"/>
          </a:xfrm>
        </p:spPr>
        <p:txBody>
          <a:bodyPr>
            <a:normAutofit/>
          </a:bodyPr>
          <a:lstStyle/>
          <a:p>
            <a:pPr marL="0" indent="0">
              <a:spcBef>
                <a:spcPts val="2500"/>
              </a:spcBef>
              <a:buNone/>
            </a:pPr>
            <a:r>
              <a:rPr lang="en-US" sz="1400" b="1" dirty="0"/>
              <a:t>IT’S A MODULE</a:t>
            </a:r>
          </a:p>
          <a:p>
            <a:pPr marL="285750" lvl="1" indent="-285750"/>
            <a:r>
              <a:rPr lang="en-US" sz="1400" dirty="0"/>
              <a:t>If you’re creating your own PCF controls, it’s a small file that fetches fonts from Google (or another CDN) AT RUNTIME.</a:t>
            </a:r>
          </a:p>
          <a:p>
            <a:pPr marL="0" indent="0">
              <a:spcBef>
                <a:spcPts val="2500"/>
              </a:spcBef>
              <a:buNone/>
            </a:pPr>
            <a:r>
              <a:rPr lang="en-US" sz="1400" b="1" dirty="0"/>
              <a:t>IT’S A CONTROL</a:t>
            </a:r>
          </a:p>
          <a:p>
            <a:pPr marL="285750" lvl="1" indent="-285750"/>
            <a:r>
              <a:rPr lang="en-US" sz="1400" dirty="0"/>
              <a:t>If you’re an app maker, but NOT creating PCF controls, (because – let’s face it – It’s not for everyone) and simply want to put external fonts in your canvas app, just plug-in the Font Loader Control and use it instead of the built-in TEXT or LABEL controls.</a:t>
            </a:r>
          </a:p>
          <a:p>
            <a:pPr marL="0" indent="0">
              <a:spcBef>
                <a:spcPts val="2500"/>
              </a:spcBef>
              <a:buNone/>
            </a:pPr>
            <a:r>
              <a:rPr lang="en-US" sz="1400" b="1" dirty="0"/>
              <a:t>IT’S A DEMO</a:t>
            </a:r>
          </a:p>
          <a:p>
            <a:pPr marL="285750" lvl="1" indent="-285750"/>
            <a:r>
              <a:rPr lang="en-US" sz="1400" dirty="0"/>
              <a:t>Well of course I’m going to show it to you.  Shield your eyes, though.  This could be like the Ark of the Covenant.  Only the worthy should gaze upon it.</a:t>
            </a:r>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p:txBody>
      </p:sp>
      <p:pic>
        <p:nvPicPr>
          <p:cNvPr id="5" name="Content Placeholder 4">
            <a:extLst>
              <a:ext uri="{FF2B5EF4-FFF2-40B4-BE49-F238E27FC236}">
                <a16:creationId xmlns:a16="http://schemas.microsoft.com/office/drawing/2014/main" id="{AA706C43-A6A8-6B55-7146-20924295D321}"/>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1CF45927-A82A-CD72-F7E2-917E1ACF0AF3}"/>
              </a:ext>
            </a:extLst>
          </p:cNvPr>
          <p:cNvSpPr txBox="1">
            <a:spLocks/>
          </p:cNvSpPr>
          <p:nvPr/>
        </p:nvSpPr>
        <p:spPr>
          <a:xfrm>
            <a:off x="704088" y="912876"/>
            <a:ext cx="3936664"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The font loader</a:t>
            </a:r>
          </a:p>
        </p:txBody>
      </p:sp>
      <p:pic>
        <p:nvPicPr>
          <p:cNvPr id="9" name="bg">
            <a:hlinkClick r:id="" action="ppaction://media"/>
            <a:extLst>
              <a:ext uri="{FF2B5EF4-FFF2-40B4-BE49-F238E27FC236}">
                <a16:creationId xmlns:a16="http://schemas.microsoft.com/office/drawing/2014/main" id="{84B2E155-630D-1C44-B82C-94558934CED7}"/>
              </a:ext>
            </a:extLst>
          </p:cNvPr>
          <p:cNvPicPr>
            <a:picLocks noChangeAspect="1"/>
          </p:cNvPicPr>
          <p:nvPr>
            <a:audioFile r:link="rId1"/>
            <p:extLst>
              <p:ext uri="{DAA4B4D4-6D71-4841-9C94-3DE7FCFB9230}">
                <p14:media xmlns:p14="http://schemas.microsoft.com/office/powerpoint/2010/main" r:embed="rId2">
                  <p14:trim st="66400" end="233956"/>
                  <p14:fade in="500" out="500"/>
                </p14:media>
              </p:ext>
            </p:extLst>
          </p:nvPr>
        </p:nvPicPr>
        <p:blipFill>
          <a:blip r:embed="rId6"/>
          <a:stretch>
            <a:fillRect/>
          </a:stretch>
        </p:blipFill>
        <p:spPr>
          <a:xfrm>
            <a:off x="5984383" y="5763748"/>
            <a:ext cx="609600" cy="609600"/>
          </a:xfrm>
          <a:prstGeom prst="rect">
            <a:avLst/>
          </a:prstGeom>
        </p:spPr>
      </p:pic>
    </p:spTree>
    <p:extLst>
      <p:ext uri="{BB962C8B-B14F-4D97-AF65-F5344CB8AC3E}">
        <p14:creationId xmlns:p14="http://schemas.microsoft.com/office/powerpoint/2010/main" val="1555417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fill="hold" display="0">
                  <p:stCondLst>
                    <p:cond delay="indefinite"/>
                  </p:stCondLst>
                  <p:endCondLst>
                    <p:cond evt="onStopAudio" delay="0">
                      <p:tgtEl>
                        <p:sldTgt/>
                      </p:tgtEl>
                    </p:cond>
                  </p:endCondLst>
                </p:cTn>
                <p:tgtEl>
                  <p:spTgt spid="9"/>
                </p:tgtEl>
              </p:cMediaNode>
            </p:audio>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7ED6C-03F8-6F25-2EA5-A4DC666CA6F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02F2B93-604D-741F-FCF6-5DCD4FC66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7AC2B7-715F-7A6B-96D5-027E09CA5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87CD171-7F9E-2957-FE31-1CF0EB345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3B551F6-84C4-F696-CD18-08608E7F3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A706C43-A6A8-6B55-7146-20924295D3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1CF45927-A82A-CD72-F7E2-917E1ACF0AF3}"/>
              </a:ext>
            </a:extLst>
          </p:cNvPr>
          <p:cNvSpPr txBox="1">
            <a:spLocks/>
          </p:cNvSpPr>
          <p:nvPr/>
        </p:nvSpPr>
        <p:spPr>
          <a:xfrm>
            <a:off x="2465177" y="3111369"/>
            <a:ext cx="2653070"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DEMO TIME!</a:t>
            </a:r>
          </a:p>
        </p:txBody>
      </p:sp>
    </p:spTree>
    <p:extLst>
      <p:ext uri="{BB962C8B-B14F-4D97-AF65-F5344CB8AC3E}">
        <p14:creationId xmlns:p14="http://schemas.microsoft.com/office/powerpoint/2010/main" val="2133151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7ED6C-03F8-6F25-2EA5-A4DC666CA6F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02F2B93-604D-741F-FCF6-5DCD4FC66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7AC2B7-715F-7A6B-96D5-027E09CA5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87CD171-7F9E-2957-FE31-1CF0EB345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3B551F6-84C4-F696-CD18-08608E7F3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A706C43-A6A8-6B55-7146-20924295D3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10520" r="10520"/>
          <a:stretch/>
        </p:blipFill>
        <p:spPr>
          <a:xfrm>
            <a:off x="7583424" y="10"/>
            <a:ext cx="4608576" cy="6857990"/>
          </a:xfrm>
          <a:prstGeom prst="rect">
            <a:avLst/>
          </a:prstGeom>
        </p:spPr>
      </p:pic>
      <p:sp>
        <p:nvSpPr>
          <p:cNvPr id="2" name="Title 1">
            <a:extLst>
              <a:ext uri="{FF2B5EF4-FFF2-40B4-BE49-F238E27FC236}">
                <a16:creationId xmlns:a16="http://schemas.microsoft.com/office/drawing/2014/main" id="{0AFA4473-57AC-1828-6A12-00CACBAFD2E1}"/>
              </a:ext>
            </a:extLst>
          </p:cNvPr>
          <p:cNvSpPr>
            <a:spLocks noGrp="1"/>
          </p:cNvSpPr>
          <p:nvPr>
            <p:ph type="title"/>
          </p:nvPr>
        </p:nvSpPr>
        <p:spPr>
          <a:xfrm>
            <a:off x="704088" y="914400"/>
            <a:ext cx="6239599" cy="643944"/>
          </a:xfrm>
        </p:spPr>
        <p:txBody>
          <a:bodyPr vert="horz" lIns="91440" tIns="45720" rIns="91440" bIns="45720" rtlCol="0" anchor="t">
            <a:normAutofit/>
          </a:bodyPr>
          <a:lstStyle/>
          <a:p>
            <a:pPr>
              <a:lnSpc>
                <a:spcPct val="90000"/>
              </a:lnSpc>
            </a:pPr>
            <a:r>
              <a:rPr lang="en-US" sz="3400" dirty="0"/>
              <a:t>Where can I get it?</a:t>
            </a:r>
          </a:p>
        </p:txBody>
      </p:sp>
      <p:sp>
        <p:nvSpPr>
          <p:cNvPr id="4" name="Rectangle 3">
            <a:extLst>
              <a:ext uri="{FF2B5EF4-FFF2-40B4-BE49-F238E27FC236}">
                <a16:creationId xmlns:a16="http://schemas.microsoft.com/office/drawing/2014/main" id="{23FB2519-8D3B-C6E2-C941-E5E807D7BDB4}"/>
              </a:ext>
            </a:extLst>
          </p:cNvPr>
          <p:cNvSpPr/>
          <p:nvPr/>
        </p:nvSpPr>
        <p:spPr>
          <a:xfrm>
            <a:off x="1102174" y="2777011"/>
            <a:ext cx="5379076" cy="954107"/>
          </a:xfrm>
          <a:prstGeom prst="rect">
            <a:avLst/>
          </a:prstGeom>
          <a:noFill/>
        </p:spPr>
        <p:txBody>
          <a:bodyPr wrap="square" lIns="91440" tIns="45720" rIns="91440" bIns="4572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https://github.com/korebreach/custom-font-controls</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463039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64ECD-617C-D659-FAA6-255059E0539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team&#10;&#10;AI-generated content may be incorrect.">
            <a:extLst>
              <a:ext uri="{FF2B5EF4-FFF2-40B4-BE49-F238E27FC236}">
                <a16:creationId xmlns:a16="http://schemas.microsoft.com/office/drawing/2014/main" id="{513EB6F8-C9A1-1638-3364-22C6C6B7100A}"/>
              </a:ext>
            </a:extLst>
          </p:cNvPr>
          <p:cNvPicPr>
            <a:picLocks noChangeAspect="1"/>
          </p:cNvPicPr>
          <p:nvPr/>
        </p:nvPicPr>
        <p:blipFill>
          <a:blip r:embed="rId2">
            <a:extLst>
              <a:ext uri="{28A0092B-C50C-407E-A947-70E740481C1C}">
                <a14:useLocalDpi xmlns:a14="http://schemas.microsoft.com/office/drawing/2010/main" val="0"/>
              </a:ext>
            </a:extLst>
          </a:blip>
          <a:srcRect r="888" b="-1"/>
          <a:stretch>
            <a:fillRect/>
          </a:stretch>
        </p:blipFill>
        <p:spPr>
          <a:xfrm>
            <a:off x="20" y="10"/>
            <a:ext cx="12191979" cy="6857989"/>
          </a:xfrm>
          <a:prstGeom prst="rect">
            <a:avLst/>
          </a:prstGeom>
        </p:spPr>
      </p:pic>
    </p:spTree>
    <p:extLst>
      <p:ext uri="{BB962C8B-B14F-4D97-AF65-F5344CB8AC3E}">
        <p14:creationId xmlns:p14="http://schemas.microsoft.com/office/powerpoint/2010/main" val="3620865781"/>
      </p:ext>
    </p:extLst>
  </p:cSld>
  <p:clrMapOvr>
    <a:masterClrMapping/>
  </p:clrMapOvr>
  <p:transition spd="slow" advClick="0" advTm="4000">
    <p:strips dir="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978C31-4744-C355-A895-FB0FC0F7567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235334B-9AE6-26C5-75F7-F04A5FA52C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4F2337-A3E2-19E1-B8E8-BE4343BC96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7BCA8118-FA4A-2469-3DDE-41F07ED04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34725FC-5B18-F8D5-8420-3A4B1C8661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492A70CB-6744-DB98-6DCD-3EEEE861E4C8}"/>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C46728AD-96A8-925E-7BD4-A2F99A262B81}"/>
              </a:ext>
            </a:extLst>
          </p:cNvPr>
          <p:cNvSpPr txBox="1">
            <a:spLocks/>
          </p:cNvSpPr>
          <p:nvPr/>
        </p:nvSpPr>
        <p:spPr>
          <a:xfrm>
            <a:off x="800100" y="909082"/>
            <a:ext cx="6244644"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Credit where credit is due</a:t>
            </a:r>
          </a:p>
        </p:txBody>
      </p:sp>
      <p:pic>
        <p:nvPicPr>
          <p:cNvPr id="2" name="bg">
            <a:hlinkClick r:id="" action="ppaction://media"/>
            <a:extLst>
              <a:ext uri="{FF2B5EF4-FFF2-40B4-BE49-F238E27FC236}">
                <a16:creationId xmlns:a16="http://schemas.microsoft.com/office/drawing/2014/main" id="{8E4D0097-216D-FBD4-AA1B-6FD31EA98BF1}"/>
              </a:ext>
            </a:extLst>
          </p:cNvPr>
          <p:cNvPicPr>
            <a:picLocks noChangeAspect="1"/>
          </p:cNvPicPr>
          <p:nvPr>
            <a:audioFile r:link="rId1"/>
            <p:extLst>
              <p:ext uri="{DAA4B4D4-6D71-4841-9C94-3DE7FCFB9230}">
                <p14:media xmlns:p14="http://schemas.microsoft.com/office/powerpoint/2010/main" r:embed="rId2">
                  <p14:trim end="289235"/>
                  <p14:fade out="2500"/>
                </p14:media>
              </p:ext>
            </p:extLst>
          </p:nvPr>
        </p:nvPicPr>
        <p:blipFill>
          <a:blip r:embed="rId6"/>
          <a:stretch>
            <a:fillRect/>
          </a:stretch>
        </p:blipFill>
        <p:spPr>
          <a:xfrm>
            <a:off x="6173724" y="5829300"/>
            <a:ext cx="609600" cy="609600"/>
          </a:xfrm>
          <a:prstGeom prst="rect">
            <a:avLst/>
          </a:prstGeom>
        </p:spPr>
      </p:pic>
      <p:sp>
        <p:nvSpPr>
          <p:cNvPr id="4" name="Content Placeholder 3">
            <a:extLst>
              <a:ext uri="{FF2B5EF4-FFF2-40B4-BE49-F238E27FC236}">
                <a16:creationId xmlns:a16="http://schemas.microsoft.com/office/drawing/2014/main" id="{EC4853FF-EDD4-7F9E-2926-0157DF36BA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0100" y="1559576"/>
            <a:ext cx="6239599" cy="3967056"/>
          </a:xfrm>
        </p:spPr>
        <p:txBody>
          <a:bodyPr>
            <a:normAutofit/>
          </a:bodyPr>
          <a:lstStyle/>
          <a:p>
            <a:pPr marL="0" indent="0">
              <a:spcBef>
                <a:spcPts val="2500"/>
              </a:spcBef>
              <a:buNone/>
            </a:pPr>
            <a:r>
              <a:rPr lang="en-US" sz="1400" b="1" dirty="0" err="1"/>
              <a:t>Eickhel</a:t>
            </a:r>
            <a:r>
              <a:rPr lang="en-US" sz="1400" b="1" dirty="0"/>
              <a:t> Mendoza</a:t>
            </a:r>
          </a:p>
          <a:p>
            <a:pPr marL="285750" lvl="1" indent="-285750"/>
            <a:r>
              <a:rPr lang="en-US" sz="1400" dirty="0"/>
              <a:t>“Learn the many ways to use custom fonts in Power Apps”</a:t>
            </a:r>
          </a:p>
          <a:p>
            <a:pPr marL="0" indent="0">
              <a:spcBef>
                <a:spcPts val="2500"/>
              </a:spcBef>
              <a:buNone/>
            </a:pPr>
            <a:r>
              <a:rPr lang="en-US" sz="1400" b="1" dirty="0"/>
              <a:t>Coding</a:t>
            </a:r>
          </a:p>
          <a:p>
            <a:pPr marL="285750" lvl="1" indent="-285750"/>
            <a:r>
              <a:rPr lang="en-US" sz="1400" dirty="0"/>
              <a:t>I AM NOT A CODER!</a:t>
            </a:r>
          </a:p>
          <a:p>
            <a:pPr marL="285750" lvl="1" indent="-285750"/>
            <a:r>
              <a:rPr lang="en-US" sz="1400" dirty="0"/>
              <a:t>Learning PCF controls through trial and error</a:t>
            </a:r>
          </a:p>
          <a:p>
            <a:pPr marL="285750" lvl="1" indent="-285750"/>
            <a:r>
              <a:rPr lang="en-US" sz="1400" dirty="0"/>
              <a:t>Most of my learning has been done through bouncing ideas off Microsoft Copilot, iterating, refining, trying, failing, etc.</a:t>
            </a:r>
          </a:p>
          <a:p>
            <a:pPr marL="285750" lvl="1" indent="-285750"/>
            <a:r>
              <a:rPr lang="en-US" sz="1400" dirty="0"/>
              <a:t>Over 2 months trying to put custom fonts into my own project in Power Apps, with the guidance of Copilot, before I found it wasn’t possible to bundle them.</a:t>
            </a:r>
          </a:p>
          <a:p>
            <a:pPr marL="285750" lvl="1" indent="-285750"/>
            <a:r>
              <a:rPr lang="en-US" sz="1400" dirty="0"/>
              <a:t>In other words, “Copilot is my copilot!”</a:t>
            </a:r>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p:txBody>
      </p:sp>
    </p:spTree>
    <p:extLst>
      <p:ext uri="{BB962C8B-B14F-4D97-AF65-F5344CB8AC3E}">
        <p14:creationId xmlns:p14="http://schemas.microsoft.com/office/powerpoint/2010/main" val="3867603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3" fill="hold" display="0">
                  <p:stCondLst>
                    <p:cond delay="indefinite"/>
                  </p:stCondLst>
                  <p:endCondLst>
                    <p:cond evt="onStopAudio" delay="0">
                      <p:tgtEl>
                        <p:sldTgt/>
                      </p:tgtEl>
                    </p:cond>
                  </p:endCondLst>
                </p:cTn>
                <p:tgtEl>
                  <p:spTgt spid="2"/>
                </p:tgtEl>
              </p:cMediaNode>
            </p:audio>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D38BF1-8F47-4FD6-2DE9-264D8639D14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4BEBF96-0567-C09B-B8D3-2623067D2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B4CDB46-38B4-3BAC-7A7A-FD80673BF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526915-0AAC-5000-81BA-C9A1B402C7CC}"/>
              </a:ext>
            </a:extLst>
          </p:cNvPr>
          <p:cNvPicPr>
            <a:picLocks noChangeAspect="1"/>
          </p:cNvPicPr>
          <p:nvPr/>
        </p:nvPicPr>
        <p:blipFill>
          <a:blip r:embed="rId3">
            <a:extLst>
              <a:ext uri="{28A0092B-C50C-407E-A947-70E740481C1C}">
                <a14:useLocalDpi xmlns:a14="http://schemas.microsoft.com/office/drawing/2010/main" val="0"/>
              </a:ext>
            </a:extLst>
          </a:blip>
          <a:srcRect l="471" r="471"/>
          <a:stretch/>
        </p:blipFill>
        <p:spPr>
          <a:xfrm>
            <a:off x="51390" y="10"/>
            <a:ext cx="12191979" cy="6857989"/>
          </a:xfrm>
          <a:prstGeom prst="rect">
            <a:avLst/>
          </a:prstGeom>
        </p:spPr>
      </p:pic>
      <p:sp>
        <p:nvSpPr>
          <p:cNvPr id="2" name="Rectangle 1">
            <a:extLst>
              <a:ext uri="{FF2B5EF4-FFF2-40B4-BE49-F238E27FC236}">
                <a16:creationId xmlns:a16="http://schemas.microsoft.com/office/drawing/2014/main" id="{B726B3E7-F955-BA27-80EE-22C030A280B1}"/>
              </a:ext>
            </a:extLst>
          </p:cNvPr>
          <p:cNvSpPr/>
          <p:nvPr/>
        </p:nvSpPr>
        <p:spPr>
          <a:xfrm>
            <a:off x="0" y="-10"/>
            <a:ext cx="205483"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60A7EC-A5F8-A8A8-626F-F6857B45A335}"/>
              </a:ext>
            </a:extLst>
          </p:cNvPr>
          <p:cNvSpPr/>
          <p:nvPr/>
        </p:nvSpPr>
        <p:spPr>
          <a:xfrm>
            <a:off x="1398583" y="5728123"/>
            <a:ext cx="9651685" cy="523220"/>
          </a:xfrm>
          <a:prstGeom prst="rect">
            <a:avLst/>
          </a:prstGeom>
          <a:noFill/>
        </p:spPr>
        <p:txBody>
          <a:bodyPr wrap="square" lIns="91440" tIns="45720" rIns="91440" bIns="4572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https://github.com/korebreach/custom-font-controls</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9060867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0B9114-A913-2043-1AFB-25FCEBC5D68B}"/>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29D1E6A-CBC9-F561-BDEF-59CCC7F05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09639A0-FEBD-CCCB-79D5-B443A6119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D76794A-353A-D050-5290-173CD0CAF0E6}"/>
              </a:ext>
            </a:extLst>
          </p:cNvPr>
          <p:cNvPicPr>
            <a:picLocks noChangeAspect="1"/>
          </p:cNvPicPr>
          <p:nvPr/>
        </p:nvPicPr>
        <p:blipFill>
          <a:blip r:embed="rId3">
            <a:extLst>
              <a:ext uri="{28A0092B-C50C-407E-A947-70E740481C1C}">
                <a14:useLocalDpi xmlns:a14="http://schemas.microsoft.com/office/drawing/2010/main" val="0"/>
              </a:ext>
            </a:extLst>
          </a:blip>
          <a:srcRect l="471" r="471"/>
          <a:stretch/>
        </p:blipFill>
        <p:spPr>
          <a:xfrm>
            <a:off x="51390" y="10"/>
            <a:ext cx="12191979" cy="6857989"/>
          </a:xfrm>
          <a:prstGeom prst="rect">
            <a:avLst/>
          </a:prstGeom>
        </p:spPr>
      </p:pic>
      <p:sp>
        <p:nvSpPr>
          <p:cNvPr id="2" name="Rectangle 1">
            <a:extLst>
              <a:ext uri="{FF2B5EF4-FFF2-40B4-BE49-F238E27FC236}">
                <a16:creationId xmlns:a16="http://schemas.microsoft.com/office/drawing/2014/main" id="{DD66A525-58EC-C70A-5F5A-2920349056BA}"/>
              </a:ext>
            </a:extLst>
          </p:cNvPr>
          <p:cNvSpPr/>
          <p:nvPr/>
        </p:nvSpPr>
        <p:spPr>
          <a:xfrm>
            <a:off x="0" y="-10"/>
            <a:ext cx="205483"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196374"/>
      </p:ext>
    </p:extLst>
  </p:cSld>
  <p:clrMapOvr>
    <a:masterClrMapping/>
  </p:clrMapOvr>
  <mc:AlternateContent xmlns:mc="http://schemas.openxmlformats.org/markup-compatibility/2006">
    <mc:Choice xmlns:p14="http://schemas.microsoft.com/office/powerpoint/2010/main" Requires="p14">
      <p:transition spd="slow" p14:dur="1500" advClick="0" advTm="9000">
        <p:fade/>
      </p:transition>
    </mc:Choice>
    <mc:Fallback>
      <p:transition spd="slow" advClick="0" advTm="9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7B5738-8105-AB26-8DD7-D54AEE51341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A66B89A-51B3-7F27-C9CE-C8B58E3A5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9DE4343-E50A-B0C3-A6F4-91691BD7D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F3A136-F120-F011-6B08-60D33E91F2A8}"/>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900438"/>
      </p:ext>
    </p:extLst>
  </p:cSld>
  <p:clrMapOvr>
    <a:masterClrMapping/>
  </p:clrMapOvr>
  <mc:AlternateContent xmlns:mc="http://schemas.openxmlformats.org/markup-compatibility/2006">
    <mc:Choice xmlns:p14="http://schemas.microsoft.com/office/powerpoint/2010/main" Requires="p14">
      <p:transition spd="slow" p14:dur="2500" advClick="0" advTm="1000">
        <p:fade/>
      </p:transition>
    </mc:Choice>
    <mc:Fallback>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648916-D862-2794-8F25-400180E45D8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43D27AA-1832-B0CA-904B-8A6B13525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DB2565-901C-BF19-7BAA-290613A38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bookshelves and a ceiling&#10;&#10;AI-generated content may be incorrect.">
            <a:extLst>
              <a:ext uri="{FF2B5EF4-FFF2-40B4-BE49-F238E27FC236}">
                <a16:creationId xmlns:a16="http://schemas.microsoft.com/office/drawing/2014/main" id="{93B99B5A-2C58-97E3-AC31-FF9A716E5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2674"/>
            <a:ext cx="12191999" cy="8063345"/>
          </a:xfrm>
          <a:prstGeom prst="rect">
            <a:avLst/>
          </a:prstGeom>
        </p:spPr>
      </p:pic>
    </p:spTree>
    <p:extLst>
      <p:ext uri="{BB962C8B-B14F-4D97-AF65-F5344CB8AC3E}">
        <p14:creationId xmlns:p14="http://schemas.microsoft.com/office/powerpoint/2010/main" val="1009827625"/>
      </p:ext>
    </p:extLst>
  </p:cSld>
  <p:clrMapOvr>
    <a:masterClrMapping/>
  </p:clrMapOvr>
  <mc:AlternateContent xmlns:mc="http://schemas.openxmlformats.org/markup-compatibility/2006">
    <mc:Choice xmlns:p14="http://schemas.microsoft.com/office/powerpoint/2010/main" Requires="p14">
      <p:transition spd="slow" p14:dur="2500" advClick="0" advTm="2000">
        <p:fade/>
      </p:transition>
    </mc:Choice>
    <mc:Fallback>
      <p:transition spd="slow" advClick="0"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E26D8A-9747-4140-58E9-5CBCC4A0B2E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15EC82D-940F-578E-365B-56F9AF61A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4F8BFD-1946-9805-EEE7-1D619C29F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bookshelves and a ceiling&#10;&#10;AI-generated content may be incorrect.">
            <a:extLst>
              <a:ext uri="{FF2B5EF4-FFF2-40B4-BE49-F238E27FC236}">
                <a16:creationId xmlns:a16="http://schemas.microsoft.com/office/drawing/2014/main" id="{A3D77A21-4E7E-F178-E580-A3101A391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2674"/>
            <a:ext cx="12191999" cy="8063345"/>
          </a:xfrm>
          <a:prstGeom prst="rect">
            <a:avLst/>
          </a:prstGeom>
        </p:spPr>
      </p:pic>
      <p:sp>
        <p:nvSpPr>
          <p:cNvPr id="7" name="Rectangle 6">
            <a:extLst>
              <a:ext uri="{FF2B5EF4-FFF2-40B4-BE49-F238E27FC236}">
                <a16:creationId xmlns:a16="http://schemas.microsoft.com/office/drawing/2014/main" id="{BCA9D0A0-84B0-1BC0-BEF0-D31C6D676697}"/>
              </a:ext>
            </a:extLst>
          </p:cNvPr>
          <p:cNvSpPr/>
          <p:nvPr/>
        </p:nvSpPr>
        <p:spPr>
          <a:xfrm>
            <a:off x="9565240" y="1664413"/>
            <a:ext cx="2537717" cy="3246634"/>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ith a beard and a hat&#10;&#10;AI-generated content may be incorrect.">
            <a:extLst>
              <a:ext uri="{FF2B5EF4-FFF2-40B4-BE49-F238E27FC236}">
                <a16:creationId xmlns:a16="http://schemas.microsoft.com/office/drawing/2014/main" id="{EBD35398-4B28-6541-49AC-DE9CA77E94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263" y="1874854"/>
            <a:ext cx="2130765" cy="2866848"/>
          </a:xfrm>
          <a:prstGeom prst="rect">
            <a:avLst/>
          </a:prstGeom>
        </p:spPr>
      </p:pic>
    </p:spTree>
    <p:extLst>
      <p:ext uri="{BB962C8B-B14F-4D97-AF65-F5344CB8AC3E}">
        <p14:creationId xmlns:p14="http://schemas.microsoft.com/office/powerpoint/2010/main" val="363508242"/>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174054-C045-2713-E425-FFE0D82F018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F7AE524-B398-8127-02E7-FB371FA9F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099357-C878-29D2-92FD-90B342859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bookshelves and a ceiling&#10;&#10;AI-generated content may be incorrect.">
            <a:extLst>
              <a:ext uri="{FF2B5EF4-FFF2-40B4-BE49-F238E27FC236}">
                <a16:creationId xmlns:a16="http://schemas.microsoft.com/office/drawing/2014/main" id="{5732BB9E-0031-E0F7-9E65-9BFC851B2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2674"/>
            <a:ext cx="12191999" cy="8063345"/>
          </a:xfrm>
          <a:prstGeom prst="rect">
            <a:avLst/>
          </a:prstGeom>
        </p:spPr>
      </p:pic>
      <p:sp>
        <p:nvSpPr>
          <p:cNvPr id="7" name="Rectangle 6">
            <a:extLst>
              <a:ext uri="{FF2B5EF4-FFF2-40B4-BE49-F238E27FC236}">
                <a16:creationId xmlns:a16="http://schemas.microsoft.com/office/drawing/2014/main" id="{AFC7EA7F-A458-7907-C891-AA2FA7E766CF}"/>
              </a:ext>
            </a:extLst>
          </p:cNvPr>
          <p:cNvSpPr/>
          <p:nvPr/>
        </p:nvSpPr>
        <p:spPr>
          <a:xfrm>
            <a:off x="9565240" y="1664413"/>
            <a:ext cx="2537717" cy="3246634"/>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ith a beard and a hat&#10;&#10;AI-generated content may be incorrect.">
            <a:extLst>
              <a:ext uri="{FF2B5EF4-FFF2-40B4-BE49-F238E27FC236}">
                <a16:creationId xmlns:a16="http://schemas.microsoft.com/office/drawing/2014/main" id="{450648DC-4371-C417-7C8C-C77CC62A6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263" y="1874854"/>
            <a:ext cx="2130765" cy="2866848"/>
          </a:xfrm>
          <a:prstGeom prst="rect">
            <a:avLst/>
          </a:prstGeom>
        </p:spPr>
      </p:pic>
      <p:sp>
        <p:nvSpPr>
          <p:cNvPr id="3" name="Rectangle 2">
            <a:extLst>
              <a:ext uri="{FF2B5EF4-FFF2-40B4-BE49-F238E27FC236}">
                <a16:creationId xmlns:a16="http://schemas.microsoft.com/office/drawing/2014/main" id="{1CAFAFF8-8302-A28C-C79D-E4A6DE4677B8}"/>
              </a:ext>
            </a:extLst>
          </p:cNvPr>
          <p:cNvSpPr/>
          <p:nvPr/>
        </p:nvSpPr>
        <p:spPr>
          <a:xfrm>
            <a:off x="538288" y="499454"/>
            <a:ext cx="8293994" cy="5576552"/>
          </a:xfrm>
          <a:prstGeom prst="rect">
            <a:avLst/>
          </a:prstGeom>
          <a:solidFill>
            <a:schemeClr val="dk1">
              <a:alpha val="81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FB89A9F-011E-D0DC-F3D5-B9F49290BFAA}"/>
              </a:ext>
            </a:extLst>
          </p:cNvPr>
          <p:cNvSpPr txBox="1"/>
          <p:nvPr/>
        </p:nvSpPr>
        <p:spPr>
          <a:xfrm>
            <a:off x="1686582" y="1716493"/>
            <a:ext cx="5370489" cy="344709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Digital Workplace Services - Kyndryl</a:t>
            </a:r>
          </a:p>
          <a:p>
            <a:pPr marL="285750" indent="-285750">
              <a:buFont typeface="Arial" panose="020B0604020202020204" pitchFamily="34" charset="0"/>
              <a:buChar char="•"/>
            </a:pPr>
            <a:r>
              <a:rPr lang="en-US" sz="2400" dirty="0">
                <a:solidFill>
                  <a:schemeClr val="bg1"/>
                </a:solidFill>
              </a:rPr>
              <a:t>Texas, USA</a:t>
            </a:r>
          </a:p>
          <a:p>
            <a:pPr marL="285750" indent="-285750">
              <a:buFont typeface="Arial" panose="020B0604020202020204" pitchFamily="34" charset="0"/>
              <a:buChar char="•"/>
            </a:pPr>
            <a:r>
              <a:rPr lang="en-US" sz="2400" dirty="0">
                <a:solidFill>
                  <a:schemeClr val="bg1"/>
                </a:solidFill>
              </a:rPr>
              <a:t>First-time presenter</a:t>
            </a:r>
          </a:p>
          <a:p>
            <a:pPr marL="285750" indent="-285750">
              <a:buFont typeface="Arial" panose="020B0604020202020204" pitchFamily="34" charset="0"/>
              <a:buChar char="•"/>
            </a:pPr>
            <a:r>
              <a:rPr lang="en-US" sz="2400" dirty="0">
                <a:solidFill>
                  <a:schemeClr val="bg1"/>
                </a:solidFill>
              </a:rPr>
              <a:t>1 dog, 1 cat, 1wife</a:t>
            </a:r>
          </a:p>
          <a:p>
            <a:pPr marL="285750" indent="-285750">
              <a:buFont typeface="Arial" panose="020B0604020202020204" pitchFamily="34" charset="0"/>
              <a:buChar char="•"/>
            </a:pPr>
            <a:r>
              <a:rPr lang="en-US" sz="2400" dirty="0">
                <a:solidFill>
                  <a:schemeClr val="bg1"/>
                </a:solidFill>
              </a:rPr>
              <a:t>Hobbies include:</a:t>
            </a:r>
          </a:p>
          <a:p>
            <a:pPr marL="742950" lvl="1" indent="-285750">
              <a:buFont typeface="Arial" panose="020B0604020202020204" pitchFamily="34" charset="0"/>
              <a:buChar char="•"/>
            </a:pPr>
            <a:r>
              <a:rPr lang="en-US" sz="2000" dirty="0">
                <a:solidFill>
                  <a:schemeClr val="bg1"/>
                </a:solidFill>
              </a:rPr>
              <a:t>Home automation</a:t>
            </a:r>
          </a:p>
          <a:p>
            <a:pPr marL="742950" lvl="1" indent="-285750">
              <a:buFont typeface="Arial" panose="020B0604020202020204" pitchFamily="34" charset="0"/>
              <a:buChar char="•"/>
            </a:pPr>
            <a:r>
              <a:rPr lang="en-US" sz="2000" dirty="0">
                <a:solidFill>
                  <a:schemeClr val="bg1"/>
                </a:solidFill>
              </a:rPr>
              <a:t>Playing the slots</a:t>
            </a:r>
          </a:p>
          <a:p>
            <a:pPr marL="742950" lvl="1" indent="-285750">
              <a:buFont typeface="Arial" panose="020B0604020202020204" pitchFamily="34" charset="0"/>
              <a:buChar char="•"/>
            </a:pPr>
            <a:r>
              <a:rPr lang="en-US" sz="2000" dirty="0">
                <a:solidFill>
                  <a:schemeClr val="bg1"/>
                </a:solidFill>
              </a:rPr>
              <a:t>3D Printing</a:t>
            </a:r>
          </a:p>
          <a:p>
            <a:pPr marL="742950" lvl="1" indent="-285750">
              <a:buFont typeface="Arial" panose="020B0604020202020204" pitchFamily="34" charset="0"/>
              <a:buChar char="•"/>
            </a:pPr>
            <a:r>
              <a:rPr lang="en-US" sz="2000" dirty="0">
                <a:solidFill>
                  <a:schemeClr val="bg1"/>
                </a:solidFill>
              </a:rPr>
              <a:t>Power Platform</a:t>
            </a:r>
          </a:p>
          <a:p>
            <a:pPr marL="285750" indent="-285750">
              <a:buFont typeface="Arial" panose="020B0604020202020204" pitchFamily="34" charset="0"/>
              <a:buChar char="•"/>
            </a:pPr>
            <a:endParaRPr lang="en-US" dirty="0">
              <a:solidFill>
                <a:schemeClr val="bg1"/>
              </a:solidFill>
            </a:endParaRPr>
          </a:p>
        </p:txBody>
      </p:sp>
      <p:pic>
        <p:nvPicPr>
          <p:cNvPr id="11" name="Picture 10" descr="A blue and red state outline with a white star&#10;&#10;AI-generated content may be incorrect.">
            <a:extLst>
              <a:ext uri="{FF2B5EF4-FFF2-40B4-BE49-F238E27FC236}">
                <a16:creationId xmlns:a16="http://schemas.microsoft.com/office/drawing/2014/main" id="{9630F324-2FD9-ED62-C030-B1C40154C1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9114" y="2119553"/>
            <a:ext cx="458351" cy="437229"/>
          </a:xfrm>
          <a:prstGeom prst="rect">
            <a:avLst/>
          </a:prstGeom>
        </p:spPr>
      </p:pic>
      <p:pic>
        <p:nvPicPr>
          <p:cNvPr id="9" name="Picture 8">
            <a:extLst>
              <a:ext uri="{FF2B5EF4-FFF2-40B4-BE49-F238E27FC236}">
                <a16:creationId xmlns:a16="http://schemas.microsoft.com/office/drawing/2014/main" id="{42C3A35D-3507-5A3D-6751-B74A006B5D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0765" y="1023792"/>
            <a:ext cx="771633" cy="295316"/>
          </a:xfrm>
          <a:prstGeom prst="rect">
            <a:avLst/>
          </a:prstGeom>
        </p:spPr>
      </p:pic>
      <p:sp>
        <p:nvSpPr>
          <p:cNvPr id="2" name="TextBox 1">
            <a:extLst>
              <a:ext uri="{FF2B5EF4-FFF2-40B4-BE49-F238E27FC236}">
                <a16:creationId xmlns:a16="http://schemas.microsoft.com/office/drawing/2014/main" id="{544B0DB2-9FFB-AD4F-E4E2-3ABDF731B9C8}"/>
              </a:ext>
            </a:extLst>
          </p:cNvPr>
          <p:cNvSpPr txBox="1"/>
          <p:nvPr/>
        </p:nvSpPr>
        <p:spPr>
          <a:xfrm>
            <a:off x="10077830" y="4493237"/>
            <a:ext cx="1553630" cy="369332"/>
          </a:xfrm>
          <a:prstGeom prst="rect">
            <a:avLst/>
          </a:prstGeom>
          <a:noFill/>
        </p:spPr>
        <p:txBody>
          <a:bodyPr wrap="none" rtlCol="0">
            <a:spAutoFit/>
          </a:bodyPr>
          <a:lstStyle/>
          <a:p>
            <a:r>
              <a:rPr lang="en-US" dirty="0">
                <a:solidFill>
                  <a:schemeClr val="bg1"/>
                </a:solidFill>
              </a:rPr>
              <a:t>Bob Lamaster</a:t>
            </a:r>
          </a:p>
        </p:txBody>
      </p:sp>
    </p:spTree>
    <p:extLst>
      <p:ext uri="{BB962C8B-B14F-4D97-AF65-F5344CB8AC3E}">
        <p14:creationId xmlns:p14="http://schemas.microsoft.com/office/powerpoint/2010/main" val="2398358689"/>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80D428-FE28-4FB4-4086-7FC6D0771E9E}"/>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ece of paper with cracks&#10;&#10;AI-generated content may be incorrect.">
            <a:extLst>
              <a:ext uri="{FF2B5EF4-FFF2-40B4-BE49-F238E27FC236}">
                <a16:creationId xmlns:a16="http://schemas.microsoft.com/office/drawing/2014/main" id="{D8C1B7F9-8FA7-4180-1AF1-3FD54DC168DD}"/>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E77867-EF0C-C734-AD0E-B0CDD0496DC1}"/>
              </a:ext>
            </a:extLst>
          </p:cNvPr>
          <p:cNvSpPr>
            <a:spLocks noGrp="1"/>
          </p:cNvSpPr>
          <p:nvPr>
            <p:ph type="ctrTitle"/>
          </p:nvPr>
        </p:nvSpPr>
        <p:spPr>
          <a:xfrm>
            <a:off x="704088" y="1447791"/>
            <a:ext cx="5067300" cy="3497042"/>
          </a:xfrm>
        </p:spPr>
        <p:txBody>
          <a:bodyPr anchor="t">
            <a:normAutofit/>
          </a:bodyPr>
          <a:lstStyle/>
          <a:p>
            <a:r>
              <a:rPr lang="en-US" dirty="0">
                <a:solidFill>
                  <a:srgbClr val="FFFFFF"/>
                </a:solidFill>
              </a:rPr>
              <a:t>Act I: The Ancient Mysteries</a:t>
            </a:r>
          </a:p>
        </p:txBody>
      </p:sp>
      <p:sp>
        <p:nvSpPr>
          <p:cNvPr id="3" name="Subtitle 2">
            <a:extLst>
              <a:ext uri="{FF2B5EF4-FFF2-40B4-BE49-F238E27FC236}">
                <a16:creationId xmlns:a16="http://schemas.microsoft.com/office/drawing/2014/main" id="{2874D431-5E2E-5BBB-248A-B43A056F6F5C}"/>
              </a:ext>
            </a:extLst>
          </p:cNvPr>
          <p:cNvSpPr>
            <a:spLocks noGrp="1"/>
          </p:cNvSpPr>
          <p:nvPr>
            <p:ph type="subTitle" idx="1"/>
          </p:nvPr>
        </p:nvSpPr>
        <p:spPr>
          <a:xfrm>
            <a:off x="704088" y="5157694"/>
            <a:ext cx="5019676" cy="976406"/>
          </a:xfrm>
        </p:spPr>
        <p:txBody>
          <a:bodyPr anchor="t">
            <a:normAutofit/>
          </a:bodyPr>
          <a:lstStyle/>
          <a:p>
            <a:r>
              <a:rPr lang="en-US">
                <a:solidFill>
                  <a:srgbClr val="FFFFFF"/>
                </a:solidFill>
              </a:rPr>
              <a:t>Discovering early custom font techniques in Power Apps</a:t>
            </a:r>
          </a:p>
        </p:txBody>
      </p:sp>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4381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1862</TotalTime>
  <Words>2161</Words>
  <Application>Microsoft Office PowerPoint</Application>
  <PresentationFormat>Widescreen</PresentationFormat>
  <Paragraphs>220</Paragraphs>
  <Slides>31</Slides>
  <Notes>30</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Calisto MT</vt:lpstr>
      <vt:lpstr>Univers Condensed</vt:lpstr>
      <vt:lpstr>ChronicleVTI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 I: The Ancient Mysteries</vt:lpstr>
      <vt:lpstr>PowerPoint Presentation</vt:lpstr>
      <vt:lpstr>PowerPoint Presentation</vt:lpstr>
      <vt:lpstr>Solving the ancient mystery:</vt:lpstr>
      <vt:lpstr>SOLVING THE ANCIENT MYSTERY:</vt:lpstr>
      <vt:lpstr>Method 1 – Local Fonts: The Font That Was There… Until It Wasn’t</vt:lpstr>
      <vt:lpstr>Act II: The TRIALS OF EMBEDDING</vt:lpstr>
      <vt:lpstr>PowerPoint Presentation</vt:lpstr>
      <vt:lpstr>PowerPoint Presentation</vt:lpstr>
      <vt:lpstr>PowerPoint Presentation</vt:lpstr>
      <vt:lpstr>Solving the ancient mystery:</vt:lpstr>
      <vt:lpstr>Solving the ancient mystery:</vt:lpstr>
      <vt:lpstr>Method 2 – EMBEDDING SVG FONTS: A LOT OF EFFORT AND BLOAT</vt:lpstr>
      <vt:lpstr>Act III: The ancient wisdom</vt:lpstr>
      <vt:lpstr>PowerPoint Presentation</vt:lpstr>
      <vt:lpstr>PowerPoint Presentation</vt:lpstr>
      <vt:lpstr>PowerPoint Presentation</vt:lpstr>
      <vt:lpstr>AN ACIENT SCROLL REVEALED:</vt:lpstr>
      <vt:lpstr>PowerPoint Presentation</vt:lpstr>
      <vt:lpstr>PowerPoint Presentation</vt:lpstr>
      <vt:lpstr>Where can I get it?</vt:lpstr>
      <vt:lpstr>PowerPoint Presentation</vt:lpstr>
      <vt:lpstr>PowerPoint Presentation</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Bob Lamaster</dc:creator>
  <cp:lastModifiedBy>Bob Lamaster</cp:lastModifiedBy>
  <cp:revision>1</cp:revision>
  <dcterms:created xsi:type="dcterms:W3CDTF">2025-08-11T16:24:49Z</dcterms:created>
  <dcterms:modified xsi:type="dcterms:W3CDTF">2025-08-22T13:59:14Z</dcterms:modified>
</cp:coreProperties>
</file>